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79" r:id="rId5"/>
    <p:sldId id="261" r:id="rId6"/>
    <p:sldId id="263" r:id="rId7"/>
    <p:sldId id="278" r:id="rId8"/>
    <p:sldId id="281" r:id="rId9"/>
    <p:sldId id="280" r:id="rId10"/>
    <p:sldId id="282" r:id="rId11"/>
    <p:sldId id="284" r:id="rId12"/>
    <p:sldId id="285" r:id="rId13"/>
    <p:sldId id="286" r:id="rId14"/>
    <p:sldId id="283" r:id="rId15"/>
  </p:sldIdLst>
  <p:sldSz cx="9144000" cy="6858000" type="overhead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6C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53" autoAdjust="0"/>
    <p:restoredTop sz="86432" autoAdjust="0"/>
  </p:normalViewPr>
  <p:slideViewPr>
    <p:cSldViewPr snapToGrid="0">
      <p:cViewPr varScale="1">
        <p:scale>
          <a:sx n="74" d="100"/>
          <a:sy n="74" d="100"/>
        </p:scale>
        <p:origin x="1253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7047056-A4A4-49C6-B53A-A3B5AD2C9E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56B0B6-1521-4655-A849-832BDEEDBB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A7818-9FD1-4A4A-BBB8-A8F7A885158A}" type="datetimeFigureOut">
              <a:rPr lang="en-US" smtClean="0"/>
              <a:pPr/>
              <a:t>6/20/2023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6D0097-1060-4E43-8794-A93E30064A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9457E5-A2BA-4F1E-ACE4-06A1C8C83D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B95B5C-AE81-486B-8299-C690ADF087B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3229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68347-4327-4298-850E-31E39F309FB1}" type="datetimeFigureOut">
              <a:rPr lang="en-US" smtClean="0"/>
              <a:pPr/>
              <a:t>6/20/2023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22D2F8-28A7-48E8-ADD3-E9583D47D8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918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C7F6B47B-FE57-44F5-B5A8-26DF978AB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9444BC-BA6E-47AE-9F54-D7B7A49832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256" y="1327760"/>
            <a:ext cx="3742221" cy="1929505"/>
          </a:xfrm>
          <a:prstGeom prst="rect">
            <a:avLst/>
          </a:prstGeom>
        </p:spPr>
        <p:txBody>
          <a:bodyPr anchor="b"/>
          <a:lstStyle>
            <a:lvl1pPr>
              <a:defRPr sz="4800" cap="all" spc="400" baseline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6ACD8B9-402D-4E40-BE1F-4106044481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201" y="3257264"/>
            <a:ext cx="3742221" cy="8160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408032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>
            <a:extLst>
              <a:ext uri="{FF2B5EF4-FFF2-40B4-BE49-F238E27FC236}">
                <a16:creationId xmlns:a16="http://schemas.microsoft.com/office/drawing/2014/main" id="{65AAE033-7EA4-4A87-A126-29FE427645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A5F6FE17-A48F-4A3E-8719-1DE83CD6B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96536" y="1199854"/>
            <a:ext cx="2947426" cy="3929901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F73882-4B79-419D-89EE-4B7CED18D9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217" y="2210810"/>
            <a:ext cx="3434978" cy="538038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EF50E1F4-245D-4104-AFDB-25D35D7C5C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5996" y="2747550"/>
            <a:ext cx="3982439" cy="287203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73A2FF74-415E-49BB-B2ED-E04C7B50BD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7590" y="1433033"/>
            <a:ext cx="2645318" cy="3463540"/>
          </a:xfrm>
          <a:prstGeom prst="ellipse">
            <a:avLst/>
          </a:prstGeom>
        </p:spPr>
        <p:txBody>
          <a:bodyPr/>
          <a:lstStyle>
            <a:lvl1pPr marL="0" indent="0" algn="ctr">
              <a:buFont typeface="+mj-lt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0" name="Footer Placeholder 15">
            <a:extLst>
              <a:ext uri="{FF2B5EF4-FFF2-40B4-BE49-F238E27FC236}">
                <a16:creationId xmlns:a16="http://schemas.microsoft.com/office/drawing/2014/main" id="{1847553A-14C8-45EB-88C7-05CE63B7E3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7559533" y="1453817"/>
            <a:ext cx="2770499" cy="273844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1" name="Slide Number Placeholder 16">
            <a:extLst>
              <a:ext uri="{FF2B5EF4-FFF2-40B4-BE49-F238E27FC236}">
                <a16:creationId xmlns:a16="http://schemas.microsoft.com/office/drawing/2014/main" id="{E7FABA93-7D08-4CFE-B3A8-D44B1A0F3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265" y="3164805"/>
            <a:ext cx="409433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2" name="Date Placeholder 14">
            <a:extLst>
              <a:ext uri="{FF2B5EF4-FFF2-40B4-BE49-F238E27FC236}">
                <a16:creationId xmlns:a16="http://schemas.microsoft.com/office/drawing/2014/main" id="{FBD26C03-0B97-464A-A39C-A1F339DBAC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616035" y="5120561"/>
            <a:ext cx="2647667" cy="273844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  <p:extLst>
      <p:ext uri="{BB962C8B-B14F-4D97-AF65-F5344CB8AC3E}">
        <p14:creationId xmlns:p14="http://schemas.microsoft.com/office/powerpoint/2010/main" val="2260922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EC80EFA4-265B-48D2-AE72-8585EEED6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C648289-A550-4F4F-96C8-3D82FCE942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0302" y="695093"/>
            <a:ext cx="3689516" cy="667498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33EEFC4F-DE64-450E-9DD5-65D08E123C2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49696" y="1873815"/>
            <a:ext cx="1917434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38C58F5B-7BA2-42E8-B66A-4561678ADD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49697" y="2178444"/>
            <a:ext cx="1917434" cy="13282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6743AAE-DD8A-4954-B033-100DF6D9755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54248" y="1873815"/>
            <a:ext cx="1917434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B7B5D3C5-66A2-486B-9B1D-A7075D150C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54248" y="2178445"/>
            <a:ext cx="1917434" cy="129108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AD063EDB-47FD-44F8-9344-12CBC2AE0B7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149697" y="4071262"/>
            <a:ext cx="1917433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94586DE3-CDE9-4337-A49D-C1031595E36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49697" y="4383943"/>
            <a:ext cx="1917433" cy="13282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64F0745D-06FC-4840-B9DF-3176DEDA6F6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654248" y="4071262"/>
            <a:ext cx="1917434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F29A1EC1-1F01-46ED-BF67-15FE9E1206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54248" y="4375891"/>
            <a:ext cx="1917434" cy="129108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1" name="Footer Placeholder 15">
            <a:extLst>
              <a:ext uri="{FF2B5EF4-FFF2-40B4-BE49-F238E27FC236}">
                <a16:creationId xmlns:a16="http://schemas.microsoft.com/office/drawing/2014/main" id="{B2A74AF7-DFFE-4795-8CF0-8C90F6C3E5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7559533" y="1453817"/>
            <a:ext cx="2770499" cy="273844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2" name="Slide Number Placeholder 16">
            <a:extLst>
              <a:ext uri="{FF2B5EF4-FFF2-40B4-BE49-F238E27FC236}">
                <a16:creationId xmlns:a16="http://schemas.microsoft.com/office/drawing/2014/main" id="{13F4D90B-645E-4CFF-8AA0-91C269845F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265" y="3164805"/>
            <a:ext cx="409433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3" name="Date Placeholder 14">
            <a:extLst>
              <a:ext uri="{FF2B5EF4-FFF2-40B4-BE49-F238E27FC236}">
                <a16:creationId xmlns:a16="http://schemas.microsoft.com/office/drawing/2014/main" id="{21EA3114-5B31-47ED-9AB6-EE59E58037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616035" y="5120561"/>
            <a:ext cx="2647667" cy="273844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  <p:extLst>
      <p:ext uri="{BB962C8B-B14F-4D97-AF65-F5344CB8AC3E}">
        <p14:creationId xmlns:p14="http://schemas.microsoft.com/office/powerpoint/2010/main" val="2074144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86D81B66-9FC1-4E48-808B-98B1726D4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747F51C0-908A-420C-B5BC-5685D0E95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2287" y="1823625"/>
            <a:ext cx="3539913" cy="580030"/>
          </a:xfrm>
          <a:prstGeom prst="rect">
            <a:avLst/>
          </a:prstGeom>
        </p:spPr>
        <p:txBody>
          <a:bodyPr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4F835D01-B0D4-49D8-B947-C2062305C5C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4254" y="4230944"/>
            <a:ext cx="1980602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0B4ACDBA-7606-44B8-B1E1-C4750F8952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4254" y="4546458"/>
            <a:ext cx="1980602" cy="161641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D24600D7-8A94-406B-9274-351140BE27D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428127" y="4234632"/>
            <a:ext cx="1980602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5FE6844F-9BC3-4E56-82B1-0B53BE292B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28128" y="4550146"/>
            <a:ext cx="1980602" cy="161641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105C7AE2-E0F2-4EA9-B804-774B125FB0D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72000" y="4218500"/>
            <a:ext cx="1980602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4B70930A-D98B-43B3-BC32-B48D9D7F06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0" y="4534014"/>
            <a:ext cx="1980602" cy="161641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4" name="Text Placeholder 14">
            <a:extLst>
              <a:ext uri="{FF2B5EF4-FFF2-40B4-BE49-F238E27FC236}">
                <a16:creationId xmlns:a16="http://schemas.microsoft.com/office/drawing/2014/main" id="{500DE4BC-2A21-4C62-8F5C-AFE1D0AEDFB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10226" y="4218500"/>
            <a:ext cx="1980602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0EEFD44C-4B64-4246-BC04-76812ED5E09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10226" y="4534014"/>
            <a:ext cx="1980602" cy="161641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0" name="Footer Placeholder 15">
            <a:extLst>
              <a:ext uri="{FF2B5EF4-FFF2-40B4-BE49-F238E27FC236}">
                <a16:creationId xmlns:a16="http://schemas.microsoft.com/office/drawing/2014/main" id="{AB492A3E-766F-42FE-A5F7-88807B5959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7559533" y="1453817"/>
            <a:ext cx="2770499" cy="273844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1" name="Slide Number Placeholder 16">
            <a:extLst>
              <a:ext uri="{FF2B5EF4-FFF2-40B4-BE49-F238E27FC236}">
                <a16:creationId xmlns:a16="http://schemas.microsoft.com/office/drawing/2014/main" id="{784AE79C-95F2-4A84-B62A-95B076FB02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265" y="3164805"/>
            <a:ext cx="409433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2" name="Date Placeholder 14">
            <a:extLst>
              <a:ext uri="{FF2B5EF4-FFF2-40B4-BE49-F238E27FC236}">
                <a16:creationId xmlns:a16="http://schemas.microsoft.com/office/drawing/2014/main" id="{1C2E5CE3-E252-4255-BF5E-8B4F1F3A16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616035" y="5120561"/>
            <a:ext cx="2647667" cy="273844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5E5C588-A831-4EB3-BFDF-78002F7D550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056359" y="3330145"/>
            <a:ext cx="452628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6" name="Picture Placeholder 13">
            <a:extLst>
              <a:ext uri="{FF2B5EF4-FFF2-40B4-BE49-F238E27FC236}">
                <a16:creationId xmlns:a16="http://schemas.microsoft.com/office/drawing/2014/main" id="{AD31BE3F-B09E-4BCC-947F-3D4DB153E35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200232" y="3330145"/>
            <a:ext cx="452628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7" name="Picture Placeholder 13">
            <a:extLst>
              <a:ext uri="{FF2B5EF4-FFF2-40B4-BE49-F238E27FC236}">
                <a16:creationId xmlns:a16="http://schemas.microsoft.com/office/drawing/2014/main" id="{0BF7BBBD-C42C-408E-8F10-7B1BF3C53EF0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479064" y="3330145"/>
            <a:ext cx="452628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8" name="Picture Placeholder 13">
            <a:extLst>
              <a:ext uri="{FF2B5EF4-FFF2-40B4-BE49-F238E27FC236}">
                <a16:creationId xmlns:a16="http://schemas.microsoft.com/office/drawing/2014/main" id="{74FF5159-7129-4F52-B5B7-13F2D04EAD3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331924" y="3330145"/>
            <a:ext cx="452628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10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B4076C2D-3CFB-4EFB-8012-9F6E6533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1D3A9EE-57EE-476A-A657-3A401981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7164" y="690802"/>
            <a:ext cx="3702208" cy="575890"/>
          </a:xfrm>
          <a:prstGeom prst="rect">
            <a:avLst/>
          </a:prstGeom>
        </p:spPr>
        <p:txBody>
          <a:bodyPr/>
          <a:lstStyle>
            <a:lvl1pPr algn="l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2A0CB777-EF14-4BA6-A19D-697B165B1D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142552" y="2568679"/>
            <a:ext cx="2256473" cy="3481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0053894D-FD48-4BB5-84D8-2EE54EC8D7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42552" y="2861988"/>
            <a:ext cx="2256473" cy="63668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8" name="Text Placeholder 14">
            <a:extLst>
              <a:ext uri="{FF2B5EF4-FFF2-40B4-BE49-F238E27FC236}">
                <a16:creationId xmlns:a16="http://schemas.microsoft.com/office/drawing/2014/main" id="{32A7FBEC-71F7-4A1F-82A1-C7FBFE0518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35485" y="2568679"/>
            <a:ext cx="2256473" cy="3481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57" name="Text Placeholder 14">
            <a:extLst>
              <a:ext uri="{FF2B5EF4-FFF2-40B4-BE49-F238E27FC236}">
                <a16:creationId xmlns:a16="http://schemas.microsoft.com/office/drawing/2014/main" id="{00EDBC93-E454-47AD-B9C9-E7CCE8DE6B5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35484" y="2861988"/>
            <a:ext cx="2256473" cy="63668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4" name="Text Placeholder 14">
            <a:extLst>
              <a:ext uri="{FF2B5EF4-FFF2-40B4-BE49-F238E27FC236}">
                <a16:creationId xmlns:a16="http://schemas.microsoft.com/office/drawing/2014/main" id="{E792D94E-72D4-43F1-8063-14A3F6270A3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142552" y="5044309"/>
            <a:ext cx="2256473" cy="3481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63" name="Text Placeholder 14">
            <a:extLst>
              <a:ext uri="{FF2B5EF4-FFF2-40B4-BE49-F238E27FC236}">
                <a16:creationId xmlns:a16="http://schemas.microsoft.com/office/drawing/2014/main" id="{C18EBA8F-5A95-4501-A602-A9889F0CE3A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42552" y="5337618"/>
            <a:ext cx="2256473" cy="63668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7" name="Text Placeholder 14">
            <a:extLst>
              <a:ext uri="{FF2B5EF4-FFF2-40B4-BE49-F238E27FC236}">
                <a16:creationId xmlns:a16="http://schemas.microsoft.com/office/drawing/2014/main" id="{AF03D6DF-70BB-4EC0-B7BF-94BB780FDF0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35486" y="5047681"/>
            <a:ext cx="2256473" cy="3481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66" name="Text Placeholder 14">
            <a:extLst>
              <a:ext uri="{FF2B5EF4-FFF2-40B4-BE49-F238E27FC236}">
                <a16:creationId xmlns:a16="http://schemas.microsoft.com/office/drawing/2014/main" id="{A21FAF3A-556C-4A61-B1C4-E6FB98BE40B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35485" y="5340990"/>
            <a:ext cx="2256473" cy="63668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2" name="Footer Placeholder 15">
            <a:extLst>
              <a:ext uri="{FF2B5EF4-FFF2-40B4-BE49-F238E27FC236}">
                <a16:creationId xmlns:a16="http://schemas.microsoft.com/office/drawing/2014/main" id="{54442D89-5EE7-4BC5-A35D-B0F93DD362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7559533" y="1453817"/>
            <a:ext cx="2770499" cy="273844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3" name="Slide Number Placeholder 16">
            <a:extLst>
              <a:ext uri="{FF2B5EF4-FFF2-40B4-BE49-F238E27FC236}">
                <a16:creationId xmlns:a16="http://schemas.microsoft.com/office/drawing/2014/main" id="{DC13E404-DE29-4300-A8D5-25F34585A4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265" y="3164805"/>
            <a:ext cx="409433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4" name="Date Placeholder 14">
            <a:extLst>
              <a:ext uri="{FF2B5EF4-FFF2-40B4-BE49-F238E27FC236}">
                <a16:creationId xmlns:a16="http://schemas.microsoft.com/office/drawing/2014/main" id="{1EAC24B5-8E72-46CA-9A6A-4A6D6EA2C0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616035" y="5120561"/>
            <a:ext cx="2647667" cy="273844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1F11D19-3D38-460E-A8AF-F6A30642EC0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142552" y="1818852"/>
            <a:ext cx="452628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F915DDB2-3A13-4240-8ECB-677499946C1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935484" y="1818852"/>
            <a:ext cx="452628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E9059CA0-144F-4780-BA0D-005B827AAEC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142552" y="4281832"/>
            <a:ext cx="452628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B770164C-988C-4217-B0E9-7D0DC17C8BC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931086" y="4294030"/>
            <a:ext cx="452628" cy="60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324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Benefi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ED540A63-9BB9-478A-BE65-7A9010183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67FB1D5-16C4-4AAC-9E31-560F596F8D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54416" y="1823627"/>
            <a:ext cx="3427179" cy="580029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C269BEF2-E65B-4046-B8D1-1E5DC6D5829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17447" y="2807311"/>
            <a:ext cx="4368055" cy="1940149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200000"/>
              </a:lnSpc>
              <a:spcBef>
                <a:spcPts val="0"/>
              </a:spcBef>
              <a:buNone/>
              <a:defRPr sz="18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8" name="Footer Placeholder 15">
            <a:extLst>
              <a:ext uri="{FF2B5EF4-FFF2-40B4-BE49-F238E27FC236}">
                <a16:creationId xmlns:a16="http://schemas.microsoft.com/office/drawing/2014/main" id="{D89CE923-C669-4E0E-8161-BB328133E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7559533" y="1453817"/>
            <a:ext cx="2770499" cy="273844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9" name="Slide Number Placeholder 16">
            <a:extLst>
              <a:ext uri="{FF2B5EF4-FFF2-40B4-BE49-F238E27FC236}">
                <a16:creationId xmlns:a16="http://schemas.microsoft.com/office/drawing/2014/main" id="{C820EE41-4997-4CD3-B951-56ECA88425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265" y="3164805"/>
            <a:ext cx="409433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0" name="Date Placeholder 14">
            <a:extLst>
              <a:ext uri="{FF2B5EF4-FFF2-40B4-BE49-F238E27FC236}">
                <a16:creationId xmlns:a16="http://schemas.microsoft.com/office/drawing/2014/main" id="{A2A3BC0C-B522-4DA2-BBC0-AC180D8B2C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616035" y="5120561"/>
            <a:ext cx="2647667" cy="273844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  <p:extLst>
      <p:ext uri="{BB962C8B-B14F-4D97-AF65-F5344CB8AC3E}">
        <p14:creationId xmlns:p14="http://schemas.microsoft.com/office/powerpoint/2010/main" val="2319137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5F31BC2D-187A-4ED3-8D67-C55187E532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47F2F5-8E72-425B-A8C2-2B3262F730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9080" y="2741026"/>
            <a:ext cx="3751859" cy="2357066"/>
          </a:xfrm>
          <a:prstGeom prst="rect">
            <a:avLst/>
          </a:prstGeom>
        </p:spPr>
        <p:txBody>
          <a:bodyPr/>
          <a:lstStyle>
            <a:lvl1pPr algn="ctr">
              <a:defRPr sz="4800" cap="all" spc="400" baseline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250547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Mo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490FC0B-50EB-42D6-A2A5-E02EE642E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Title 15">
            <a:extLst>
              <a:ext uri="{FF2B5EF4-FFF2-40B4-BE49-F238E27FC236}">
                <a16:creationId xmlns:a16="http://schemas.microsoft.com/office/drawing/2014/main" id="{04AFCE56-D794-4638-A3EC-63DCFB4B6F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4133" y="760407"/>
            <a:ext cx="4068741" cy="579245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318D6597-136D-4434-B628-D387BBEEC3C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4133" y="3417878"/>
            <a:ext cx="2104710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0691DF94-6587-4325-9C04-970034F1A8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4133" y="3766051"/>
            <a:ext cx="2104710" cy="114894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A3CE4E75-7868-44AD-9AF2-753E07BE78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85890" y="3400926"/>
            <a:ext cx="2104710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8A9FE9C2-0801-4D41-A54B-E00BC7AB7C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85890" y="3749099"/>
            <a:ext cx="2104710" cy="114894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632FBCC2-2CDB-448A-AA61-8D99495226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47647" y="3400926"/>
            <a:ext cx="2019180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F6A4D9D-1690-4C0A-9F62-1FE93C0145F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7647" y="3749099"/>
            <a:ext cx="2019180" cy="114894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0" name="Footer Placeholder 15">
            <a:extLst>
              <a:ext uri="{FF2B5EF4-FFF2-40B4-BE49-F238E27FC236}">
                <a16:creationId xmlns:a16="http://schemas.microsoft.com/office/drawing/2014/main" id="{48863DDD-C3CC-439D-B738-34F6E8960A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7559533" y="1453817"/>
            <a:ext cx="2770499" cy="273844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1" name="Slide Number Placeholder 16">
            <a:extLst>
              <a:ext uri="{FF2B5EF4-FFF2-40B4-BE49-F238E27FC236}">
                <a16:creationId xmlns:a16="http://schemas.microsoft.com/office/drawing/2014/main" id="{A4788388-29C8-4E9F-BF82-A1648088A8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265" y="3164805"/>
            <a:ext cx="409433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2" name="Date Placeholder 14">
            <a:extLst>
              <a:ext uri="{FF2B5EF4-FFF2-40B4-BE49-F238E27FC236}">
                <a16:creationId xmlns:a16="http://schemas.microsoft.com/office/drawing/2014/main" id="{5E6E1CB5-0E5F-4B44-8044-4010565FCF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616035" y="5120561"/>
            <a:ext cx="2647667" cy="273844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  <p:extLst>
      <p:ext uri="{BB962C8B-B14F-4D97-AF65-F5344CB8AC3E}">
        <p14:creationId xmlns:p14="http://schemas.microsoft.com/office/powerpoint/2010/main" val="2385285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Opportunity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4E96CB8F-A88F-40C3-A65B-8C33A16A0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086E70-8E77-436D-93CE-4BCD3EC94B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72349" y="1380501"/>
            <a:ext cx="3823071" cy="991689"/>
          </a:xfrm>
          <a:prstGeom prst="rect">
            <a:avLst/>
          </a:prstGeom>
        </p:spPr>
        <p:txBody>
          <a:bodyPr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C95B0D27-123C-4F09-AEDC-7874964B77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9253" y="3400982"/>
            <a:ext cx="2019846" cy="991689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5400" kern="0" cap="all" spc="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F3772143-8573-4FED-977E-651FC59C168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9252" y="4670981"/>
            <a:ext cx="2019847" cy="115163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4FD80858-A8CA-496F-8CC0-5ACDBE65112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690950" y="3400982"/>
            <a:ext cx="2019846" cy="991689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5400" kern="0" cap="all" spc="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2B840B1F-9319-4653-84C5-FF1FDC5E9D9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690949" y="4670981"/>
            <a:ext cx="2019847" cy="115163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0882E4D8-D2AA-4EA0-BBCE-50334E8D160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2648" y="3400982"/>
            <a:ext cx="2019846" cy="991689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5400" kern="0" cap="all" spc="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97EFBCD4-F812-493F-895A-3449020A065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62646" y="4670981"/>
            <a:ext cx="2019847" cy="115163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spcBef>
                <a:spcPts val="0"/>
              </a:spcBef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0" name="Footer Placeholder 15">
            <a:extLst>
              <a:ext uri="{FF2B5EF4-FFF2-40B4-BE49-F238E27FC236}">
                <a16:creationId xmlns:a16="http://schemas.microsoft.com/office/drawing/2014/main" id="{698D43C2-06AB-4549-BCD0-CBDCA06532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7559533" y="1453817"/>
            <a:ext cx="2770499" cy="273844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1" name="Slide Number Placeholder 16">
            <a:extLst>
              <a:ext uri="{FF2B5EF4-FFF2-40B4-BE49-F238E27FC236}">
                <a16:creationId xmlns:a16="http://schemas.microsoft.com/office/drawing/2014/main" id="{7B2AB1D3-DFF0-43A8-BDE0-52FB314E03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265" y="3164805"/>
            <a:ext cx="409433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2" name="Date Placeholder 14">
            <a:extLst>
              <a:ext uri="{FF2B5EF4-FFF2-40B4-BE49-F238E27FC236}">
                <a16:creationId xmlns:a16="http://schemas.microsoft.com/office/drawing/2014/main" id="{28A81ABF-135E-483F-9992-6F79C2F559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616035" y="5120561"/>
            <a:ext cx="2647667" cy="273844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  <p:extLst>
      <p:ext uri="{BB962C8B-B14F-4D97-AF65-F5344CB8AC3E}">
        <p14:creationId xmlns:p14="http://schemas.microsoft.com/office/powerpoint/2010/main" val="3078761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Opportunity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36">
            <a:extLst>
              <a:ext uri="{FF2B5EF4-FFF2-40B4-BE49-F238E27FC236}">
                <a16:creationId xmlns:a16="http://schemas.microsoft.com/office/drawing/2014/main" id="{133E6176-F4F6-41F9-8F2A-BA6586E16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8AC667-531B-4E40-98C6-B36847DE06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72349" y="1377877"/>
            <a:ext cx="3823071" cy="918377"/>
          </a:xfrm>
          <a:prstGeom prst="rect">
            <a:avLst/>
          </a:prstGeom>
        </p:spPr>
        <p:txBody>
          <a:bodyPr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42930722-7AFE-41FC-8830-E2075CE783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1259" y="2724049"/>
            <a:ext cx="1339846" cy="10723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cap="all" spc="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4FD0E59A-1834-4F86-8ED3-1EBC643224D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00407" y="2930881"/>
            <a:ext cx="2729928" cy="38774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7084F479-66F8-4110-96A2-F3A27ED1C20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00407" y="3282058"/>
            <a:ext cx="2729928" cy="4817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D083869-3E3D-40A3-AE1C-3384E7096A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01259" y="3882119"/>
            <a:ext cx="1339846" cy="10723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cap="all" spc="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ECD259C4-54A9-4BCA-A693-5A8F91D824A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00407" y="4097257"/>
            <a:ext cx="2729929" cy="38774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3099E6DD-0A81-4AD6-97AD-DB777418E5D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00407" y="4448434"/>
            <a:ext cx="2729929" cy="4817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01E19938-3E97-4D01-9075-1BB1AF8DDF0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901259" y="5046628"/>
            <a:ext cx="1339846" cy="10723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cap="all" spc="4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FA19E736-C7E5-448A-AC90-0EB1D902C0D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194048" y="5267189"/>
            <a:ext cx="2729929" cy="38774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4C139082-0147-4871-8F86-8D4DFC57E88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194048" y="5618366"/>
            <a:ext cx="2729929" cy="4817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21" name="Footer Placeholder 15">
            <a:extLst>
              <a:ext uri="{FF2B5EF4-FFF2-40B4-BE49-F238E27FC236}">
                <a16:creationId xmlns:a16="http://schemas.microsoft.com/office/drawing/2014/main" id="{97BCF052-161B-4AD4-AE2D-DED3FA964C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7559533" y="1453817"/>
            <a:ext cx="2770499" cy="273844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2" name="Slide Number Placeholder 16">
            <a:extLst>
              <a:ext uri="{FF2B5EF4-FFF2-40B4-BE49-F238E27FC236}">
                <a16:creationId xmlns:a16="http://schemas.microsoft.com/office/drawing/2014/main" id="{E388F47C-0B7F-4C1B-B356-52A1CB56DD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265" y="3164805"/>
            <a:ext cx="409433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Date Placeholder 14">
            <a:extLst>
              <a:ext uri="{FF2B5EF4-FFF2-40B4-BE49-F238E27FC236}">
                <a16:creationId xmlns:a16="http://schemas.microsoft.com/office/drawing/2014/main" id="{4654010E-C1FB-4195-AD8B-03A8DAE012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616035" y="5120561"/>
            <a:ext cx="2647667" cy="273844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  <p:extLst>
      <p:ext uri="{BB962C8B-B14F-4D97-AF65-F5344CB8AC3E}">
        <p14:creationId xmlns:p14="http://schemas.microsoft.com/office/powerpoint/2010/main" val="2608075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phic 30">
            <a:extLst>
              <a:ext uri="{FF2B5EF4-FFF2-40B4-BE49-F238E27FC236}">
                <a16:creationId xmlns:a16="http://schemas.microsoft.com/office/drawing/2014/main" id="{84044BB2-E43C-47D4-AA71-04F22AA35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0F929B-B0E5-4A66-B6D7-462C68EF7A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5562" y="2232235"/>
            <a:ext cx="5492877" cy="743753"/>
          </a:xfrm>
          <a:prstGeom prst="rect">
            <a:avLst/>
          </a:prstGeom>
        </p:spPr>
        <p:txBody>
          <a:bodyPr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04A0468C-03A1-433C-BEB5-89CD0787AB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02027" y="3317783"/>
            <a:ext cx="3129400" cy="27465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345DEAC-8D5A-44A0-9EA3-9A2039ADD0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02027" y="3651425"/>
            <a:ext cx="3129400" cy="232965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D2839B01-8B79-4655-BADE-8F0A935193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4336" y="3317783"/>
            <a:ext cx="3129400" cy="27465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D0AFF7FE-E069-4C57-9F9F-909B7FE43E9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04336" y="3651425"/>
            <a:ext cx="3129400" cy="232965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Courier New" panose="02070309020205020404" pitchFamily="49" charset="0"/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1" name="Footer Placeholder 15">
            <a:extLst>
              <a:ext uri="{FF2B5EF4-FFF2-40B4-BE49-F238E27FC236}">
                <a16:creationId xmlns:a16="http://schemas.microsoft.com/office/drawing/2014/main" id="{95A4BAFB-A1C5-4E01-9E16-ED02AADB1F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7559533" y="1453817"/>
            <a:ext cx="2770499" cy="273844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2" name="Slide Number Placeholder 16">
            <a:extLst>
              <a:ext uri="{FF2B5EF4-FFF2-40B4-BE49-F238E27FC236}">
                <a16:creationId xmlns:a16="http://schemas.microsoft.com/office/drawing/2014/main" id="{D2409207-E360-4301-9134-4DA109683D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265" y="3164805"/>
            <a:ext cx="409433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Date Placeholder 14">
            <a:extLst>
              <a:ext uri="{FF2B5EF4-FFF2-40B4-BE49-F238E27FC236}">
                <a16:creationId xmlns:a16="http://schemas.microsoft.com/office/drawing/2014/main" id="{F78AA50C-2DC6-46C5-B2CE-FB29A305F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616035" y="5120561"/>
            <a:ext cx="2647667" cy="273844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  <p:extLst>
      <p:ext uri="{BB962C8B-B14F-4D97-AF65-F5344CB8AC3E}">
        <p14:creationId xmlns:p14="http://schemas.microsoft.com/office/powerpoint/2010/main" val="327214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9172C710-E0AE-4BB2-88CC-99E77C188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4C9529-8AA8-4D29-9375-C579768868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0580" y="501520"/>
            <a:ext cx="7886700" cy="492025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68E86424-D329-4314-90E5-3475B98D2D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45405" y="1599948"/>
            <a:ext cx="1280224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64DB45FF-E618-4122-91A4-A6E4F2B7FC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17566" y="2378453"/>
            <a:ext cx="887384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cap="all" spc="200" baseline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54" name="Text Placeholder 14">
            <a:extLst>
              <a:ext uri="{FF2B5EF4-FFF2-40B4-BE49-F238E27FC236}">
                <a16:creationId xmlns:a16="http://schemas.microsoft.com/office/drawing/2014/main" id="{9D03616C-C870-402E-9CD2-D61A8C881CE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082690" y="2129183"/>
            <a:ext cx="1280224" cy="104857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600" cap="all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49" name="Text Placeholder 14">
            <a:extLst>
              <a:ext uri="{FF2B5EF4-FFF2-40B4-BE49-F238E27FC236}">
                <a16:creationId xmlns:a16="http://schemas.microsoft.com/office/drawing/2014/main" id="{1EFBBB7D-BA85-47E3-B62F-AA1F2F44FB5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5800" y="3528830"/>
            <a:ext cx="906857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956FCC53-780F-4831-91B6-1F8A24502CB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48264" y="3528830"/>
            <a:ext cx="1035511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44" name="Text Placeholder 14">
            <a:extLst>
              <a:ext uri="{FF2B5EF4-FFF2-40B4-BE49-F238E27FC236}">
                <a16:creationId xmlns:a16="http://schemas.microsoft.com/office/drawing/2014/main" id="{5A939BCA-4047-481F-B0C2-85F9AFDDFAF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91828" y="4634332"/>
            <a:ext cx="887384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cap="all" spc="200" baseline="0">
                <a:solidFill>
                  <a:schemeClr val="accent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EEACD572-F95D-4ABE-9CC6-03D3CAF89EB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44935" y="4459861"/>
            <a:ext cx="887384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F21A51C9-DB80-45BF-8C5D-A0236927289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28053" y="4321789"/>
            <a:ext cx="887384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cap="all" spc="200" baseline="0">
                <a:solidFill>
                  <a:schemeClr val="accent6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34" name="Text Placeholder 14">
            <a:extLst>
              <a:ext uri="{FF2B5EF4-FFF2-40B4-BE49-F238E27FC236}">
                <a16:creationId xmlns:a16="http://schemas.microsoft.com/office/drawing/2014/main" id="{AAF01185-D17F-4327-A264-7BA9443440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45405" y="5468791"/>
            <a:ext cx="1280224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0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48" name="Text Placeholder 14">
            <a:extLst>
              <a:ext uri="{FF2B5EF4-FFF2-40B4-BE49-F238E27FC236}">
                <a16:creationId xmlns:a16="http://schemas.microsoft.com/office/drawing/2014/main" id="{0F026DA0-6868-4098-AA73-18F8CB27509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64910" y="5195674"/>
            <a:ext cx="887384" cy="492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cap="all" spc="200" baseline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6886378-0368-485F-8D6E-3C9CB4C63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835527" y="3774842"/>
            <a:ext cx="3512737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8EB2C4E-9EF3-4CC7-9BDE-ED5598CCBF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3585517" y="2091972"/>
            <a:ext cx="3509" cy="337681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ooter Placeholder 15">
            <a:extLst>
              <a:ext uri="{FF2B5EF4-FFF2-40B4-BE49-F238E27FC236}">
                <a16:creationId xmlns:a16="http://schemas.microsoft.com/office/drawing/2014/main" id="{95A4BAFB-A1C5-4E01-9E16-ED02AADB1F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7559533" y="1453817"/>
            <a:ext cx="2770499" cy="273844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2" name="Slide Number Placeholder 16">
            <a:extLst>
              <a:ext uri="{FF2B5EF4-FFF2-40B4-BE49-F238E27FC236}">
                <a16:creationId xmlns:a16="http://schemas.microsoft.com/office/drawing/2014/main" id="{D2409207-E360-4301-9134-4DA109683D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265" y="3164805"/>
            <a:ext cx="409433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Date Placeholder 14">
            <a:extLst>
              <a:ext uri="{FF2B5EF4-FFF2-40B4-BE49-F238E27FC236}">
                <a16:creationId xmlns:a16="http://schemas.microsoft.com/office/drawing/2014/main" id="{F78AA50C-2DC6-46C5-B2CE-FB29A305F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616035" y="5120561"/>
            <a:ext cx="2647667" cy="273844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  <p:extLst>
      <p:ext uri="{BB962C8B-B14F-4D97-AF65-F5344CB8AC3E}">
        <p14:creationId xmlns:p14="http://schemas.microsoft.com/office/powerpoint/2010/main" val="2794545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wth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FEDCC43F-6D79-4D9A-A842-74287B40D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3371"/>
            <a:ext cx="9144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8255D77-6260-4F8F-86E3-D0AAF36FA4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70759" y="1158710"/>
            <a:ext cx="4208745" cy="677782"/>
          </a:xfrm>
          <a:prstGeom prst="rect">
            <a:avLst/>
          </a:prstGeom>
        </p:spPr>
        <p:txBody>
          <a:bodyPr anchor="b"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5C91A828-665B-4FC2-950E-370DF47348C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639798" y="1836493"/>
            <a:ext cx="3864404" cy="71845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0BE18AA7-27E7-4763-A428-079E43A450D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74968" y="3262556"/>
            <a:ext cx="1280224" cy="104857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6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6ED488B3-3B38-4DE8-8789-E9C406DB652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789999" y="3262556"/>
            <a:ext cx="1280224" cy="104857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6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5717E8AA-E5DC-43D1-BED9-1A8F554EB61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147756" y="3262556"/>
            <a:ext cx="1280224" cy="104857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6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83A9D178-AD0E-4E87-97B3-88B79A533B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6522" y="4704558"/>
            <a:ext cx="1823261" cy="114894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BF8B39EE-8EB7-4880-A9FE-9F98D23984F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18480" y="4704559"/>
            <a:ext cx="1823261" cy="114894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C74686F1-FD3B-4529-9DBC-C6E34312C5C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76237" y="4704558"/>
            <a:ext cx="1823261" cy="114894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Footer Placeholder 15">
            <a:extLst>
              <a:ext uri="{FF2B5EF4-FFF2-40B4-BE49-F238E27FC236}">
                <a16:creationId xmlns:a16="http://schemas.microsoft.com/office/drawing/2014/main" id="{0A8B5FF2-6B96-4FE7-A6ED-0C89D74FAD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7559533" y="1453817"/>
            <a:ext cx="2770499" cy="273844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B8BB57A8-7823-42A3-BA84-96690BFFDC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265" y="3164805"/>
            <a:ext cx="409433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902A41BF-FE61-48B9-A0B1-94AAB15381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616035" y="5120561"/>
            <a:ext cx="2647667" cy="273844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  <p:extLst>
      <p:ext uri="{BB962C8B-B14F-4D97-AF65-F5344CB8AC3E}">
        <p14:creationId xmlns:p14="http://schemas.microsoft.com/office/powerpoint/2010/main" val="8587067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raphic 35">
            <a:extLst>
              <a:ext uri="{FF2B5EF4-FFF2-40B4-BE49-F238E27FC236}">
                <a16:creationId xmlns:a16="http://schemas.microsoft.com/office/drawing/2014/main" id="{41C2529C-151F-488B-A358-D60A3D552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3371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E2EB21-CF4E-4578-820A-EACF488B17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7731" y="1144940"/>
            <a:ext cx="4105406" cy="687833"/>
          </a:xfrm>
          <a:prstGeom prst="rect">
            <a:avLst/>
          </a:prstGeom>
        </p:spPr>
        <p:txBody>
          <a:bodyPr anchor="b"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7F450FCB-3FE4-489F-A4BA-4BF492C226C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639798" y="1836493"/>
            <a:ext cx="3864404" cy="71845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cap="none" spc="2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EB6054A1-FB6D-4599-BAA9-5A51A0FA8C5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2994" y="2822319"/>
            <a:ext cx="2680688" cy="44876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none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54896-ABA6-49DF-9D5D-B2E6224DD442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650082" y="3333751"/>
            <a:ext cx="3264694" cy="26368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6" name="Text Placeholder 14">
            <a:extLst>
              <a:ext uri="{FF2B5EF4-FFF2-40B4-BE49-F238E27FC236}">
                <a16:creationId xmlns:a16="http://schemas.microsoft.com/office/drawing/2014/main" id="{EF233E3C-C99A-4345-9504-B06740BBAB2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487370" y="3186347"/>
            <a:ext cx="434233" cy="366359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5" name="Text Placeholder 14">
            <a:extLst>
              <a:ext uri="{FF2B5EF4-FFF2-40B4-BE49-F238E27FC236}">
                <a16:creationId xmlns:a16="http://schemas.microsoft.com/office/drawing/2014/main" id="{406787F7-1112-4CC9-8FD0-D3583902DE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487370" y="3699739"/>
            <a:ext cx="434233" cy="366359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4" name="Text Placeholder 14">
            <a:extLst>
              <a:ext uri="{FF2B5EF4-FFF2-40B4-BE49-F238E27FC236}">
                <a16:creationId xmlns:a16="http://schemas.microsoft.com/office/drawing/2014/main" id="{99FA8680-9A76-4984-9EF3-619FF82EF7D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87370" y="4213131"/>
            <a:ext cx="434233" cy="366359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3" name="Text Placeholder 14">
            <a:extLst>
              <a:ext uri="{FF2B5EF4-FFF2-40B4-BE49-F238E27FC236}">
                <a16:creationId xmlns:a16="http://schemas.microsoft.com/office/drawing/2014/main" id="{CB4D59B1-4953-4B1A-9812-770624E09F4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87370" y="4726523"/>
            <a:ext cx="434233" cy="366359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2" name="Text Placeholder 14">
            <a:extLst>
              <a:ext uri="{FF2B5EF4-FFF2-40B4-BE49-F238E27FC236}">
                <a16:creationId xmlns:a16="http://schemas.microsoft.com/office/drawing/2014/main" id="{95F87D86-6041-4E3C-BB75-D69D0BE78A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87370" y="5239914"/>
            <a:ext cx="434233" cy="366359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82" name="Text Placeholder 14">
            <a:extLst>
              <a:ext uri="{FF2B5EF4-FFF2-40B4-BE49-F238E27FC236}">
                <a16:creationId xmlns:a16="http://schemas.microsoft.com/office/drawing/2014/main" id="{634E901B-B6DE-434D-897D-F1CBD4C850F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87369" y="5757106"/>
            <a:ext cx="434233" cy="366359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5E9FFDEA-766B-48BC-B5E5-F06563BF4DE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59907" y="2829933"/>
            <a:ext cx="2680688" cy="44876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cap="none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1205833E-1296-4429-98BC-86ED5E75B78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67216" y="5930807"/>
            <a:ext cx="510625" cy="5534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4ADE2985-788D-4E06-BD6E-2DAB0780CC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87718" y="5930807"/>
            <a:ext cx="538457" cy="5534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FAA1F6E3-EB96-4B94-BB57-05FD3C6316A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13942" y="5929991"/>
            <a:ext cx="516347" cy="5534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A59FA224-FF57-40F3-9DE2-A9E5663CA40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33292" y="5929991"/>
            <a:ext cx="510626" cy="5534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B54D6B4E-0A06-4D7F-A784-E937A895E84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54546" y="5929991"/>
            <a:ext cx="538457" cy="5534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CBAACD0B-92AC-4BB5-B2A1-E707BF046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944863" y="3356785"/>
            <a:ext cx="3222392" cy="2583500"/>
            <a:chOff x="6593151" y="3356785"/>
            <a:chExt cx="4296522" cy="2583500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621DF36-2E24-4250-8EA9-A4F7384057A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593151" y="3873977"/>
              <a:ext cx="4296522" cy="0"/>
            </a:xfrm>
            <a:prstGeom prst="line">
              <a:avLst/>
            </a:prstGeom>
            <a:ln>
              <a:solidFill>
                <a:schemeClr val="accent3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19F31A0-FCE5-444A-9B67-BAD40A29F00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593151" y="3356785"/>
              <a:ext cx="4296522" cy="0"/>
            </a:xfrm>
            <a:prstGeom prst="line">
              <a:avLst/>
            </a:prstGeom>
            <a:ln>
              <a:solidFill>
                <a:schemeClr val="accent3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2EB8C64-26D1-49F5-BA35-75904015FB3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593151" y="5940285"/>
              <a:ext cx="4296522" cy="0"/>
            </a:xfrm>
            <a:prstGeom prst="line">
              <a:avLst/>
            </a:prstGeom>
            <a:ln>
              <a:solidFill>
                <a:schemeClr val="accent3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7ED0880-E9DE-43CA-BBF7-379FADCCADC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593151" y="5417240"/>
              <a:ext cx="4296522" cy="0"/>
            </a:xfrm>
            <a:prstGeom prst="line">
              <a:avLst/>
            </a:prstGeom>
            <a:ln>
              <a:solidFill>
                <a:schemeClr val="accent3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CB90AC-2E9C-4DA6-9DE3-DC040D0710F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593151" y="4908361"/>
              <a:ext cx="4296522" cy="0"/>
            </a:xfrm>
            <a:prstGeom prst="line">
              <a:avLst/>
            </a:prstGeom>
            <a:ln>
              <a:solidFill>
                <a:schemeClr val="accent3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3D64C7F2-BB5D-48DC-9D4E-C23102C15F2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593151" y="4393627"/>
              <a:ext cx="4296522" cy="0"/>
            </a:xfrm>
            <a:prstGeom prst="line">
              <a:avLst/>
            </a:prstGeom>
            <a:ln>
              <a:solidFill>
                <a:schemeClr val="accent3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A55D8F5-8A01-4257-9CE6-A1B977F30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067216" y="5431012"/>
            <a:ext cx="510625" cy="501361"/>
          </a:xfrm>
          <a:prstGeom prst="rect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F2C8F2-9655-45C9-AEF1-0F524E904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689625" y="4913818"/>
            <a:ext cx="510626" cy="101855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458165E-0BB4-4621-BC5C-EB2DDE22E4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12037" y="4396626"/>
            <a:ext cx="510626" cy="1534931"/>
          </a:xfrm>
          <a:prstGeom prst="rect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4798AF-A852-4991-B42B-A74C23574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33292" y="3879434"/>
            <a:ext cx="510626" cy="205212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CA52D7-A558-4733-BD5C-28751C99A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56453" y="3362242"/>
            <a:ext cx="510627" cy="256931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ooter Placeholder 15">
            <a:extLst>
              <a:ext uri="{FF2B5EF4-FFF2-40B4-BE49-F238E27FC236}">
                <a16:creationId xmlns:a16="http://schemas.microsoft.com/office/drawing/2014/main" id="{067B5EA1-9C03-415F-A792-0E81289DB3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7559533" y="1453817"/>
            <a:ext cx="2770499" cy="273844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258AB827-653F-449B-8FE9-EC1E4F1C15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265" y="3164805"/>
            <a:ext cx="409433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045230A5-30E4-4168-93C9-124C889B63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616035" y="5120561"/>
            <a:ext cx="2647667" cy="273844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  <p:extLst>
      <p:ext uri="{BB962C8B-B14F-4D97-AF65-F5344CB8AC3E}">
        <p14:creationId xmlns:p14="http://schemas.microsoft.com/office/powerpoint/2010/main" val="24225142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Year Action 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raphic 119">
            <a:extLst>
              <a:ext uri="{FF2B5EF4-FFF2-40B4-BE49-F238E27FC236}">
                <a16:creationId xmlns:a16="http://schemas.microsoft.com/office/drawing/2014/main" id="{0D59F18F-5BD3-4E80-A69E-6D92DA9BB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0" name="Group 99">
            <a:extLst>
              <a:ext uri="{FF2B5EF4-FFF2-40B4-BE49-F238E27FC236}">
                <a16:creationId xmlns:a16="http://schemas.microsoft.com/office/drawing/2014/main" id="{79CFC79B-A403-4086-AB1A-E4F1F5AC3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507603" y="2689356"/>
            <a:ext cx="6382591" cy="0"/>
            <a:chOff x="1504814" y="2488864"/>
            <a:chExt cx="8510121" cy="0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993C126-30E8-42C9-97ED-B7968CE61D8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710C08B4-5A67-4383-9733-CF6DCA952D8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9736A6D3-72B8-4ADD-83D7-F905F1EB82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7C048AE4-D798-4F1B-874C-F9044ECC860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224A7533-05E8-464C-81E3-83136E632AF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714E820A-336F-43A8-AB0D-875A28FB90F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6D557188-FB50-4CF1-85AD-28747D97DC4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1AF23435-A9FF-4958-AAD2-BC57F32090C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3B538E04-AA2E-459F-8D6B-7272BF9117A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379A5921-876C-47AA-BF02-FADD423D79B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9B30A0A8-B885-4ACC-A172-7A4408F0C0B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3B7C7B2-16AE-4434-A8AD-0977BCB945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274" y="512299"/>
            <a:ext cx="7886700" cy="727388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1" name="Text Placeholder 14">
            <a:extLst>
              <a:ext uri="{FF2B5EF4-FFF2-40B4-BE49-F238E27FC236}">
                <a16:creationId xmlns:a16="http://schemas.microsoft.com/office/drawing/2014/main" id="{53B0593C-E961-4FCF-8FFD-E10C0FD17BBF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494317" y="1780403"/>
            <a:ext cx="1080066" cy="58624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2" name="Text Placeholder 14">
            <a:extLst>
              <a:ext uri="{FF2B5EF4-FFF2-40B4-BE49-F238E27FC236}">
                <a16:creationId xmlns:a16="http://schemas.microsoft.com/office/drawing/2014/main" id="{82A98F85-0B8A-4F76-813C-C9E7A0AD880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270501" y="1780403"/>
            <a:ext cx="1080066" cy="58624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3" name="Text Placeholder 14">
            <a:extLst>
              <a:ext uri="{FF2B5EF4-FFF2-40B4-BE49-F238E27FC236}">
                <a16:creationId xmlns:a16="http://schemas.microsoft.com/office/drawing/2014/main" id="{0E645547-1191-4919-804B-D1DC905F368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230807" y="1780403"/>
            <a:ext cx="1080066" cy="58624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3" name="Text Placeholder 14">
            <a:extLst>
              <a:ext uri="{FF2B5EF4-FFF2-40B4-BE49-F238E27FC236}">
                <a16:creationId xmlns:a16="http://schemas.microsoft.com/office/drawing/2014/main" id="{70437561-3145-4AA5-B5BF-FC2748828C0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78992" y="2436036"/>
            <a:ext cx="895651" cy="5017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year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25924F20-2A98-40F8-8A1C-BF4BCDC2E9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6552" y="2774313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3" name="Text Placeholder 14">
            <a:extLst>
              <a:ext uri="{FF2B5EF4-FFF2-40B4-BE49-F238E27FC236}">
                <a16:creationId xmlns:a16="http://schemas.microsoft.com/office/drawing/2014/main" id="{DFA884F6-1E9E-4CB8-B4C3-3699E85DC2F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8613" y="2774313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4" name="Text Placeholder 14">
            <a:extLst>
              <a:ext uri="{FF2B5EF4-FFF2-40B4-BE49-F238E27FC236}">
                <a16:creationId xmlns:a16="http://schemas.microsoft.com/office/drawing/2014/main" id="{7C52539B-C569-4941-87E7-C3EFCFA1B4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440674" y="2774313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5" name="Text Placeholder 14">
            <a:extLst>
              <a:ext uri="{FF2B5EF4-FFF2-40B4-BE49-F238E27FC236}">
                <a16:creationId xmlns:a16="http://schemas.microsoft.com/office/drawing/2014/main" id="{9B18D372-BEFC-4475-B0A5-A798E6CFD62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32735" y="2774313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19FE16DC-63F2-4A3D-A743-C8480AE391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24797" y="2774313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7" name="Text Placeholder 14">
            <a:extLst>
              <a:ext uri="{FF2B5EF4-FFF2-40B4-BE49-F238E27FC236}">
                <a16:creationId xmlns:a16="http://schemas.microsoft.com/office/drawing/2014/main" id="{23422F26-58EB-43A7-A33C-2ADBC2320CF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16858" y="2774313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8" name="Text Placeholder 14">
            <a:extLst>
              <a:ext uri="{FF2B5EF4-FFF2-40B4-BE49-F238E27FC236}">
                <a16:creationId xmlns:a16="http://schemas.microsoft.com/office/drawing/2014/main" id="{D9B50A50-093B-4DCA-929F-AF8AB169A4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08919" y="2774313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9" name="Text Placeholder 14">
            <a:extLst>
              <a:ext uri="{FF2B5EF4-FFF2-40B4-BE49-F238E27FC236}">
                <a16:creationId xmlns:a16="http://schemas.microsoft.com/office/drawing/2014/main" id="{A60753DF-99A3-4BAF-AA47-4AD0BEAEAED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400980" y="2774313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0" name="Text Placeholder 14">
            <a:extLst>
              <a:ext uri="{FF2B5EF4-FFF2-40B4-BE49-F238E27FC236}">
                <a16:creationId xmlns:a16="http://schemas.microsoft.com/office/drawing/2014/main" id="{470DC77E-070B-46BC-B95C-A323D9EEC9D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93042" y="2774313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1" name="Text Placeholder 14">
            <a:extLst>
              <a:ext uri="{FF2B5EF4-FFF2-40B4-BE49-F238E27FC236}">
                <a16:creationId xmlns:a16="http://schemas.microsoft.com/office/drawing/2014/main" id="{E7D1C36D-258C-4B31-95BB-6C0127AEEA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85103" y="2774313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2" name="Text Placeholder 14">
            <a:extLst>
              <a:ext uri="{FF2B5EF4-FFF2-40B4-BE49-F238E27FC236}">
                <a16:creationId xmlns:a16="http://schemas.microsoft.com/office/drawing/2014/main" id="{214A7064-793B-4F30-9A33-42069EF604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177164" y="2774313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3" name="Text Placeholder 14">
            <a:extLst>
              <a:ext uri="{FF2B5EF4-FFF2-40B4-BE49-F238E27FC236}">
                <a16:creationId xmlns:a16="http://schemas.microsoft.com/office/drawing/2014/main" id="{5868F5A5-3ED0-4C78-A557-F4B94B123D9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769222" y="2774313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4" name="Text Placeholder 14">
            <a:extLst>
              <a:ext uri="{FF2B5EF4-FFF2-40B4-BE49-F238E27FC236}">
                <a16:creationId xmlns:a16="http://schemas.microsoft.com/office/drawing/2014/main" id="{A727AB6E-B8DB-4DE5-BF92-3EDCA58B0CD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494317" y="3563114"/>
            <a:ext cx="1080066" cy="58624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5" name="Text Placeholder 14">
            <a:extLst>
              <a:ext uri="{FF2B5EF4-FFF2-40B4-BE49-F238E27FC236}">
                <a16:creationId xmlns:a16="http://schemas.microsoft.com/office/drawing/2014/main" id="{9E6A60C5-3054-4500-AE04-5766330FED6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454624" y="3563114"/>
            <a:ext cx="1080066" cy="58624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none" spc="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6" name="Text Placeholder 14">
            <a:extLst>
              <a:ext uri="{FF2B5EF4-FFF2-40B4-BE49-F238E27FC236}">
                <a16:creationId xmlns:a16="http://schemas.microsoft.com/office/drawing/2014/main" id="{3984C0A5-C9AE-4249-8578-A0909B41B45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414930" y="3563114"/>
            <a:ext cx="1080066" cy="58624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4" name="Text Placeholder 14">
            <a:extLst>
              <a:ext uri="{FF2B5EF4-FFF2-40B4-BE49-F238E27FC236}">
                <a16:creationId xmlns:a16="http://schemas.microsoft.com/office/drawing/2014/main" id="{4C9A8467-48EB-4C64-8A54-0526649B91A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78992" y="4134112"/>
            <a:ext cx="895651" cy="5017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cap="none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year</a:t>
            </a:r>
          </a:p>
        </p:txBody>
      </p:sp>
      <p:sp>
        <p:nvSpPr>
          <p:cNvPr id="66" name="Text Placeholder 14">
            <a:extLst>
              <a:ext uri="{FF2B5EF4-FFF2-40B4-BE49-F238E27FC236}">
                <a16:creationId xmlns:a16="http://schemas.microsoft.com/office/drawing/2014/main" id="{11C267AB-B4C6-4059-B2A8-DCF715B29EC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56552" y="4476140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7" name="Text Placeholder 14">
            <a:extLst>
              <a:ext uri="{FF2B5EF4-FFF2-40B4-BE49-F238E27FC236}">
                <a16:creationId xmlns:a16="http://schemas.microsoft.com/office/drawing/2014/main" id="{3BF85ABF-DD16-49D4-9DD2-C35A92EAFE3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48613" y="4476140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8" name="Text Placeholder 14">
            <a:extLst>
              <a:ext uri="{FF2B5EF4-FFF2-40B4-BE49-F238E27FC236}">
                <a16:creationId xmlns:a16="http://schemas.microsoft.com/office/drawing/2014/main" id="{997C6187-BB2F-413C-AC7B-BBAA249AFD0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440674" y="4476140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9" name="Text Placeholder 14">
            <a:extLst>
              <a:ext uri="{FF2B5EF4-FFF2-40B4-BE49-F238E27FC236}">
                <a16:creationId xmlns:a16="http://schemas.microsoft.com/office/drawing/2014/main" id="{96C1DC7A-93B1-4894-AD2D-AC636AC3DAB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032735" y="4476140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0" name="Text Placeholder 14">
            <a:extLst>
              <a:ext uri="{FF2B5EF4-FFF2-40B4-BE49-F238E27FC236}">
                <a16:creationId xmlns:a16="http://schemas.microsoft.com/office/drawing/2014/main" id="{872C35DC-A640-4C27-A87F-380E7440F3F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624797" y="4476140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1" name="Text Placeholder 14">
            <a:extLst>
              <a:ext uri="{FF2B5EF4-FFF2-40B4-BE49-F238E27FC236}">
                <a16:creationId xmlns:a16="http://schemas.microsoft.com/office/drawing/2014/main" id="{02969206-EA35-4C29-B0EB-3FF5636A8AB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216858" y="4476140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2" name="Text Placeholder 14">
            <a:extLst>
              <a:ext uri="{FF2B5EF4-FFF2-40B4-BE49-F238E27FC236}">
                <a16:creationId xmlns:a16="http://schemas.microsoft.com/office/drawing/2014/main" id="{79B642F3-327B-4AF1-85D8-5BE8BA286A1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808919" y="4476140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3" name="Text Placeholder 14">
            <a:extLst>
              <a:ext uri="{FF2B5EF4-FFF2-40B4-BE49-F238E27FC236}">
                <a16:creationId xmlns:a16="http://schemas.microsoft.com/office/drawing/2014/main" id="{0D45BD78-6B19-4D6A-A164-2017ABC7836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400980" y="4476140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4" name="Text Placeholder 14">
            <a:extLst>
              <a:ext uri="{FF2B5EF4-FFF2-40B4-BE49-F238E27FC236}">
                <a16:creationId xmlns:a16="http://schemas.microsoft.com/office/drawing/2014/main" id="{494676D6-C880-49A1-B83E-2D632934D66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993042" y="4476140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5" name="Text Placeholder 14">
            <a:extLst>
              <a:ext uri="{FF2B5EF4-FFF2-40B4-BE49-F238E27FC236}">
                <a16:creationId xmlns:a16="http://schemas.microsoft.com/office/drawing/2014/main" id="{0C07048D-5DEB-4348-8A16-DB77BE49097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585103" y="4476140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6" name="Text Placeholder 14">
            <a:extLst>
              <a:ext uri="{FF2B5EF4-FFF2-40B4-BE49-F238E27FC236}">
                <a16:creationId xmlns:a16="http://schemas.microsoft.com/office/drawing/2014/main" id="{DCED3D6A-EF8C-4F42-B23B-30ED2C33EAB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77164" y="4476140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7" name="Text Placeholder 14">
            <a:extLst>
              <a:ext uri="{FF2B5EF4-FFF2-40B4-BE49-F238E27FC236}">
                <a16:creationId xmlns:a16="http://schemas.microsoft.com/office/drawing/2014/main" id="{E966B469-8508-4732-8A0A-58429BD0E7B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69222" y="4476140"/>
            <a:ext cx="371475" cy="9044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97A40874-7B89-4A5D-9562-21D6994C39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507603" y="4391183"/>
            <a:ext cx="6382591" cy="0"/>
            <a:chOff x="1504814" y="2488864"/>
            <a:chExt cx="8510121" cy="0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32860379-5BA3-4D4F-BAC0-C7783F7552D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DF221EBE-F43A-48CE-8E3D-D0777E2424C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C70DFAA8-4E1B-45F7-B640-2C00AAC65B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067A42DA-2625-4CA8-AEC6-2FBCF01A927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89B3F7FF-9011-4E3D-9DA2-C144F9B7A5E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30EEA406-B4BE-4A22-9879-A86700556BE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F5F5190B-A9FA-4925-81A3-8AF19F70933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93F58E8B-B6D9-46C2-95B1-755AD7B0289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46BED819-4195-456A-8507-0CC09BDCFED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23541D3E-8275-4522-81E7-C83B829D83C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6CD34DF1-D500-4560-A303-92050A81120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ooter Placeholder 15">
            <a:extLst>
              <a:ext uri="{FF2B5EF4-FFF2-40B4-BE49-F238E27FC236}">
                <a16:creationId xmlns:a16="http://schemas.microsoft.com/office/drawing/2014/main" id="{47D7FFC8-D319-4F8D-9F95-39BB21C0EE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7559533" y="1453817"/>
            <a:ext cx="2770499" cy="273844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8DDD48EC-9DE8-4C43-881A-2597A1DDE2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265" y="3164805"/>
            <a:ext cx="409433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650B4D37-2FE8-4F27-8951-CF9D947DBA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616035" y="5120561"/>
            <a:ext cx="2647667" cy="273844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  <p:extLst>
      <p:ext uri="{BB962C8B-B14F-4D97-AF65-F5344CB8AC3E}">
        <p14:creationId xmlns:p14="http://schemas.microsoft.com/office/powerpoint/2010/main" val="1691548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nci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0ADA1982-C216-4747-ACCC-39BC3F50B1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CD2AA7-E8A5-43C8-A284-AB4951189D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712" y="527542"/>
            <a:ext cx="5192157" cy="687834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D681FF-F6BE-41D5-AE6C-B4110384B0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0304" y="1128714"/>
            <a:ext cx="5741194" cy="50688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ooter Placeholder 15">
            <a:extLst>
              <a:ext uri="{FF2B5EF4-FFF2-40B4-BE49-F238E27FC236}">
                <a16:creationId xmlns:a16="http://schemas.microsoft.com/office/drawing/2014/main" id="{A60E8AF0-85D7-4035-8301-57B3B4977F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7559533" y="1453817"/>
            <a:ext cx="2770499" cy="273844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481785BD-DC42-4BBE-8C62-BCE6F0EA47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265" y="3164805"/>
            <a:ext cx="409433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E7886D57-8CCD-43A4-AA49-E96D2EE3EB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616035" y="5120561"/>
            <a:ext cx="2647667" cy="273844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  <p:extLst>
      <p:ext uri="{BB962C8B-B14F-4D97-AF65-F5344CB8AC3E}">
        <p14:creationId xmlns:p14="http://schemas.microsoft.com/office/powerpoint/2010/main" val="1036791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 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6F8B9974-85ED-46AA-8617-AC54C847B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1"/>
            <a:ext cx="9153915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6F28C4-DD1C-4E63-87E8-D76D85414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1894" y="2377440"/>
            <a:ext cx="1454610" cy="2115505"/>
          </a:xfrm>
          <a:prstGeom prst="rect">
            <a:avLst/>
          </a:prstGeom>
        </p:spPr>
        <p:txBody>
          <a:bodyPr anchor="ctr"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3987B23C-61B9-4A48-AD36-5E284812C44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165" y="2599423"/>
            <a:ext cx="1127105" cy="1502805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CBD4661-3D71-432B-9308-D2D085BDDDC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892819" y="2599421"/>
            <a:ext cx="1127105" cy="1502805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F89712B5-4C74-4247-B444-43F116D582E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468722" y="2599421"/>
            <a:ext cx="1127105" cy="1502805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33EE5A9D-21AC-4735-98D7-42551FA2C58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40582" y="2599421"/>
            <a:ext cx="1127105" cy="1502805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EDBA775-4308-4BDB-B966-8167F3D04F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31281" y="2486243"/>
            <a:ext cx="1296874" cy="1729165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BDDB0B0-BDCD-459F-AF20-19E1A7217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07935" y="2486241"/>
            <a:ext cx="1296874" cy="1729165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9A8E9D1-9673-42D1-A573-05CDC9EF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383838" y="2486241"/>
            <a:ext cx="1296874" cy="1729165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2F851C1-89A7-44A6-8617-10C435FCD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55698" y="2486241"/>
            <a:ext cx="1296874" cy="1729165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1C9BE46-D000-4DE5-8AD9-6BFAD927A01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097545" y="4435583"/>
            <a:ext cx="1564344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5773EC03-0830-4EAE-A7B0-38902833DC2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72649" y="4661552"/>
            <a:ext cx="1414137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32E4889E-0745-4713-90D8-432A681AFC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74199" y="4435583"/>
            <a:ext cx="1564344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BFD869E7-29DA-4FEB-AB84-1C1FC3ABAE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49303" y="4661552"/>
            <a:ext cx="1414137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9E68119B-CDCA-4341-8772-2C5BF80B4E4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50102" y="4435751"/>
            <a:ext cx="1564344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303A31BF-223A-44A5-84FD-7281FF2E4CD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325206" y="4661552"/>
            <a:ext cx="1414137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666E1F4A-0D75-4B8E-A181-DBEB50FB1D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21963" y="4435583"/>
            <a:ext cx="1564344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5EAE80D5-B799-4807-8F81-22C4218233D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97066" y="4661552"/>
            <a:ext cx="1414137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39" name="Footer Placeholder 15">
            <a:extLst>
              <a:ext uri="{FF2B5EF4-FFF2-40B4-BE49-F238E27FC236}">
                <a16:creationId xmlns:a16="http://schemas.microsoft.com/office/drawing/2014/main" id="{6F4437FE-F08F-4311-B53A-88E2B729B7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7559533" y="1453817"/>
            <a:ext cx="2770499" cy="273844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0" name="Slide Number Placeholder 16">
            <a:extLst>
              <a:ext uri="{FF2B5EF4-FFF2-40B4-BE49-F238E27FC236}">
                <a16:creationId xmlns:a16="http://schemas.microsoft.com/office/drawing/2014/main" id="{D0901035-50AC-4DE0-9A34-AAA61EC10E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265" y="3164805"/>
            <a:ext cx="409433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" name="Date Placeholder 14">
            <a:extLst>
              <a:ext uri="{FF2B5EF4-FFF2-40B4-BE49-F238E27FC236}">
                <a16:creationId xmlns:a16="http://schemas.microsoft.com/office/drawing/2014/main" id="{5FDD3145-ADE2-4744-AF2E-9C8074C858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616035" y="5120561"/>
            <a:ext cx="2647667" cy="273844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  <p:extLst>
      <p:ext uri="{BB962C8B-B14F-4D97-AF65-F5344CB8AC3E}">
        <p14:creationId xmlns:p14="http://schemas.microsoft.com/office/powerpoint/2010/main" val="41914450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 8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8A79A51B-CC7A-4B36-B457-AF3236388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1"/>
            <a:ext cx="9153915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019BE9-6149-434A-B185-EE74341126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912" y="2375820"/>
            <a:ext cx="1454610" cy="211226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90000"/>
              </a:lnSpc>
              <a:spcBef>
                <a:spcPts val="1000"/>
              </a:spcBef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4" name="Picture Placeholder 9">
            <a:extLst>
              <a:ext uri="{FF2B5EF4-FFF2-40B4-BE49-F238E27FC236}">
                <a16:creationId xmlns:a16="http://schemas.microsoft.com/office/drawing/2014/main" id="{18B0121B-CD0E-495B-9B36-4E88EA4A978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52255" y="1326925"/>
            <a:ext cx="1043683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81" name="Picture Placeholder 9">
            <a:extLst>
              <a:ext uri="{FF2B5EF4-FFF2-40B4-BE49-F238E27FC236}">
                <a16:creationId xmlns:a16="http://schemas.microsoft.com/office/drawing/2014/main" id="{4508E76D-2071-4546-8DF2-405B38E2E271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907494" y="1326192"/>
            <a:ext cx="1043683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85" name="Picture Placeholder 9">
            <a:extLst>
              <a:ext uri="{FF2B5EF4-FFF2-40B4-BE49-F238E27FC236}">
                <a16:creationId xmlns:a16="http://schemas.microsoft.com/office/drawing/2014/main" id="{D319C8D5-E3A6-45C8-8A64-1C1B70C90DD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5478781" y="1335752"/>
            <a:ext cx="1043683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87" name="Picture Placeholder 9">
            <a:extLst>
              <a:ext uri="{FF2B5EF4-FFF2-40B4-BE49-F238E27FC236}">
                <a16:creationId xmlns:a16="http://schemas.microsoft.com/office/drawing/2014/main" id="{01486F31-E79E-4E60-8749-B8036B3F096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7038186" y="1326192"/>
            <a:ext cx="1043683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139AA92-1781-41FF-9168-9F70B1CD9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73653" y="1222123"/>
            <a:ext cx="1200887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 Placeholder 14">
            <a:extLst>
              <a:ext uri="{FF2B5EF4-FFF2-40B4-BE49-F238E27FC236}">
                <a16:creationId xmlns:a16="http://schemas.microsoft.com/office/drawing/2014/main" id="{5FE36F90-735E-43D7-854A-0347B805053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097545" y="2972370"/>
            <a:ext cx="1564344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2D0125FE-7543-4B0C-8C50-D4F2949EE8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72649" y="3198339"/>
            <a:ext cx="1414137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43" name="Text Placeholder 14">
            <a:extLst>
              <a:ext uri="{FF2B5EF4-FFF2-40B4-BE49-F238E27FC236}">
                <a16:creationId xmlns:a16="http://schemas.microsoft.com/office/drawing/2014/main" id="{839FFFF4-4A0D-40BD-B34D-CD03D03FBEC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74199" y="2972370"/>
            <a:ext cx="1564344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44" name="Text Placeholder 14">
            <a:extLst>
              <a:ext uri="{FF2B5EF4-FFF2-40B4-BE49-F238E27FC236}">
                <a16:creationId xmlns:a16="http://schemas.microsoft.com/office/drawing/2014/main" id="{2697A53A-8491-4753-901E-02236DC0D5C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49303" y="3198339"/>
            <a:ext cx="1414137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45" name="Text Placeholder 14">
            <a:extLst>
              <a:ext uri="{FF2B5EF4-FFF2-40B4-BE49-F238E27FC236}">
                <a16:creationId xmlns:a16="http://schemas.microsoft.com/office/drawing/2014/main" id="{A51D26D1-89AE-43E7-8F1B-E28B18019F8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50102" y="2972538"/>
            <a:ext cx="1564344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0191059F-A4F0-4F1C-8237-308B7AD3F97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325206" y="3198339"/>
            <a:ext cx="1414137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47" name="Text Placeholder 14">
            <a:extLst>
              <a:ext uri="{FF2B5EF4-FFF2-40B4-BE49-F238E27FC236}">
                <a16:creationId xmlns:a16="http://schemas.microsoft.com/office/drawing/2014/main" id="{CFCD3D62-2515-40AC-A8A1-F7786244B36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21963" y="2972370"/>
            <a:ext cx="1564344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48" name="Text Placeholder 14">
            <a:extLst>
              <a:ext uri="{FF2B5EF4-FFF2-40B4-BE49-F238E27FC236}">
                <a16:creationId xmlns:a16="http://schemas.microsoft.com/office/drawing/2014/main" id="{96332DF1-A140-4DDE-9D59-EEF6D503A8D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97066" y="3198339"/>
            <a:ext cx="1414137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97" name="Picture Placeholder 9">
            <a:extLst>
              <a:ext uri="{FF2B5EF4-FFF2-40B4-BE49-F238E27FC236}">
                <a16:creationId xmlns:a16="http://schemas.microsoft.com/office/drawing/2014/main" id="{74EEDA10-EB71-4CAE-80C3-9C8B46E6DF07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352254" y="3967833"/>
            <a:ext cx="1043683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99" name="Picture Placeholder 9">
            <a:extLst>
              <a:ext uri="{FF2B5EF4-FFF2-40B4-BE49-F238E27FC236}">
                <a16:creationId xmlns:a16="http://schemas.microsoft.com/office/drawing/2014/main" id="{B9B031BF-4314-4A3C-B53C-3958CC4E6228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3907493" y="3967100"/>
            <a:ext cx="1043683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1" name="Picture Placeholder 9">
            <a:extLst>
              <a:ext uri="{FF2B5EF4-FFF2-40B4-BE49-F238E27FC236}">
                <a16:creationId xmlns:a16="http://schemas.microsoft.com/office/drawing/2014/main" id="{BC693B9A-3B30-4605-8EB8-2F155D0A4D7C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5478780" y="3976660"/>
            <a:ext cx="1043683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3" name="Picture Placeholder 9">
            <a:extLst>
              <a:ext uri="{FF2B5EF4-FFF2-40B4-BE49-F238E27FC236}">
                <a16:creationId xmlns:a16="http://schemas.microsoft.com/office/drawing/2014/main" id="{B4CC215D-FD31-4423-900D-14FF4F457AFA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7038186" y="3967100"/>
            <a:ext cx="1043683" cy="1391576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73" name="Text Placeholder 14">
            <a:extLst>
              <a:ext uri="{FF2B5EF4-FFF2-40B4-BE49-F238E27FC236}">
                <a16:creationId xmlns:a16="http://schemas.microsoft.com/office/drawing/2014/main" id="{D4954E76-6CE5-4657-B73B-9875EBBEE0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097545" y="5587307"/>
            <a:ext cx="1564344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74" name="Text Placeholder 14">
            <a:extLst>
              <a:ext uri="{FF2B5EF4-FFF2-40B4-BE49-F238E27FC236}">
                <a16:creationId xmlns:a16="http://schemas.microsoft.com/office/drawing/2014/main" id="{E361B92F-F111-450A-A880-C3450379230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172649" y="5813276"/>
            <a:ext cx="1414137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75" name="Text Placeholder 14">
            <a:extLst>
              <a:ext uri="{FF2B5EF4-FFF2-40B4-BE49-F238E27FC236}">
                <a16:creationId xmlns:a16="http://schemas.microsoft.com/office/drawing/2014/main" id="{375C0FEC-10E7-43EA-953F-8CB9B43D05D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674199" y="5587307"/>
            <a:ext cx="1564344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76" name="Text Placeholder 14">
            <a:extLst>
              <a:ext uri="{FF2B5EF4-FFF2-40B4-BE49-F238E27FC236}">
                <a16:creationId xmlns:a16="http://schemas.microsoft.com/office/drawing/2014/main" id="{84B1D0A0-DE01-44D1-9B3D-C05DBE9FF7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749303" y="5813276"/>
            <a:ext cx="1414137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77" name="Text Placeholder 14">
            <a:extLst>
              <a:ext uri="{FF2B5EF4-FFF2-40B4-BE49-F238E27FC236}">
                <a16:creationId xmlns:a16="http://schemas.microsoft.com/office/drawing/2014/main" id="{DB6914BB-9516-4473-A02F-1A325FA7EF4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50102" y="5587475"/>
            <a:ext cx="1564344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78" name="Text Placeholder 14">
            <a:extLst>
              <a:ext uri="{FF2B5EF4-FFF2-40B4-BE49-F238E27FC236}">
                <a16:creationId xmlns:a16="http://schemas.microsoft.com/office/drawing/2014/main" id="{FEE30418-F1D4-4D16-A984-FAA6CA0C74B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325206" y="5813276"/>
            <a:ext cx="1414137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79" name="Text Placeholder 14">
            <a:extLst>
              <a:ext uri="{FF2B5EF4-FFF2-40B4-BE49-F238E27FC236}">
                <a16:creationId xmlns:a16="http://schemas.microsoft.com/office/drawing/2014/main" id="{6D336D9D-1BA1-44AE-96D0-3ABDA2E02FB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821963" y="5587307"/>
            <a:ext cx="1564344" cy="2746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cap="all" spc="20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Name</a:t>
            </a:r>
          </a:p>
        </p:txBody>
      </p:sp>
      <p:sp>
        <p:nvSpPr>
          <p:cNvPr id="80" name="Text Placeholder 14">
            <a:extLst>
              <a:ext uri="{FF2B5EF4-FFF2-40B4-BE49-F238E27FC236}">
                <a16:creationId xmlns:a16="http://schemas.microsoft.com/office/drawing/2014/main" id="{6CFC9B87-2AEB-414D-90C4-B7F8F4AA908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894014" y="5813276"/>
            <a:ext cx="1414136" cy="3651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10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9DC42105-8FBF-4317-8822-399B1F791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28892" y="1221390"/>
            <a:ext cx="1200887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644C80F9-E615-4699-A719-131E62011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400179" y="1230950"/>
            <a:ext cx="1200887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191882A0-07C5-40D6-9520-02882775B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59584" y="1221390"/>
            <a:ext cx="1200887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242E90BB-F1EA-466F-939C-623189DF3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73652" y="3863031"/>
            <a:ext cx="1200887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CBBFD36F-B307-4513-ABAD-4A02FF737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28891" y="3862298"/>
            <a:ext cx="1200887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2E69D0B1-6D57-4A70-9C3C-F3A072AAA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400178" y="3871858"/>
            <a:ext cx="1200887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5C6593C-7D72-47FB-AACE-F8848EAFA3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59584" y="3862298"/>
            <a:ext cx="1200887" cy="160118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Footer Placeholder 15">
            <a:extLst>
              <a:ext uri="{FF2B5EF4-FFF2-40B4-BE49-F238E27FC236}">
                <a16:creationId xmlns:a16="http://schemas.microsoft.com/office/drawing/2014/main" id="{75E80FB1-82CC-4144-A899-130449B1AC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7559533" y="1453817"/>
            <a:ext cx="2770499" cy="273844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06" name="Slide Number Placeholder 16">
            <a:extLst>
              <a:ext uri="{FF2B5EF4-FFF2-40B4-BE49-F238E27FC236}">
                <a16:creationId xmlns:a16="http://schemas.microsoft.com/office/drawing/2014/main" id="{10233900-5A86-4114-B6F5-3A0EA053C0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265" y="3164805"/>
            <a:ext cx="409433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7" name="Date Placeholder 14">
            <a:extLst>
              <a:ext uri="{FF2B5EF4-FFF2-40B4-BE49-F238E27FC236}">
                <a16:creationId xmlns:a16="http://schemas.microsoft.com/office/drawing/2014/main" id="{FD1BC0B7-CAA7-4673-9A20-4EFEDC54FC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616035" y="5120561"/>
            <a:ext cx="2647667" cy="273844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  <p:extLst>
      <p:ext uri="{BB962C8B-B14F-4D97-AF65-F5344CB8AC3E}">
        <p14:creationId xmlns:p14="http://schemas.microsoft.com/office/powerpoint/2010/main" val="18023333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raphic 49">
            <a:extLst>
              <a:ext uri="{FF2B5EF4-FFF2-40B4-BE49-F238E27FC236}">
                <a16:creationId xmlns:a16="http://schemas.microsoft.com/office/drawing/2014/main" id="{17DE9787-F8D7-4BBC-B3C0-144EEF473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7F666A-7AF7-4FC6-99DD-E06ED83C2E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8630" y="412356"/>
            <a:ext cx="4171167" cy="567670"/>
          </a:xfrm>
          <a:prstGeom prst="rect">
            <a:avLst/>
          </a:prstGeom>
        </p:spPr>
        <p:txBody>
          <a:bodyPr/>
          <a:lstStyle>
            <a:lvl1pPr algn="ctr">
              <a:defRPr sz="2800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F2A51B67-A536-47ED-9C35-D2A4CF04342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7705" y="2216292"/>
            <a:ext cx="1208919" cy="115163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00" cap="all" spc="4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49" name="Text Placeholder 10">
            <a:extLst>
              <a:ext uri="{FF2B5EF4-FFF2-40B4-BE49-F238E27FC236}">
                <a16:creationId xmlns:a16="http://schemas.microsoft.com/office/drawing/2014/main" id="{22B9C39F-D011-4AC3-A4D5-F61A1CB3650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0351" y="2216293"/>
            <a:ext cx="1208919" cy="115163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cap="all" spc="400" baseline="0">
                <a:solidFill>
                  <a:schemeClr val="accent6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4ACDF114-02BD-4A37-9BE7-AA8094B7CD2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22997" y="2216293"/>
            <a:ext cx="1208919" cy="115163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cap="all" spc="400" baseline="0">
                <a:solidFill>
                  <a:schemeClr val="accent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E3852728-C736-414F-BEC0-31AB3A704D1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35642" y="2216293"/>
            <a:ext cx="1208919" cy="115163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cap="all" spc="400" baseline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37" name="Text Placeholder 14">
            <a:extLst>
              <a:ext uri="{FF2B5EF4-FFF2-40B4-BE49-F238E27FC236}">
                <a16:creationId xmlns:a16="http://schemas.microsoft.com/office/drawing/2014/main" id="{6B731840-A0DA-423D-9AD1-D542C17BA99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8769" y="3927568"/>
            <a:ext cx="1786790" cy="613702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1E47A2D3-1E75-488B-A7B8-CB951C8CFB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8769" y="4519312"/>
            <a:ext cx="1786790" cy="85793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9" name="Text Placeholder 14">
            <a:extLst>
              <a:ext uri="{FF2B5EF4-FFF2-40B4-BE49-F238E27FC236}">
                <a16:creationId xmlns:a16="http://schemas.microsoft.com/office/drawing/2014/main" id="{2D6ADA9B-155A-4D54-8FCB-993ADEDA793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21415" y="3927568"/>
            <a:ext cx="1786790" cy="613702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200" baseline="0">
                <a:solidFill>
                  <a:schemeClr val="accent6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EF3CF6C8-7D4D-4E50-B616-0431BD4830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21415" y="4519312"/>
            <a:ext cx="1786790" cy="85793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1" name="Text Placeholder 14">
            <a:extLst>
              <a:ext uri="{FF2B5EF4-FFF2-40B4-BE49-F238E27FC236}">
                <a16:creationId xmlns:a16="http://schemas.microsoft.com/office/drawing/2014/main" id="{1CDF49FC-54E3-44AE-A97C-193A25AD6C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34061" y="3927568"/>
            <a:ext cx="1786790" cy="613702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200" baseline="0">
                <a:solidFill>
                  <a:schemeClr val="accent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742DE5D9-5D04-4F7F-9F34-70481818583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34061" y="4519312"/>
            <a:ext cx="1786790" cy="85793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3" name="Text Placeholder 14">
            <a:extLst>
              <a:ext uri="{FF2B5EF4-FFF2-40B4-BE49-F238E27FC236}">
                <a16:creationId xmlns:a16="http://schemas.microsoft.com/office/drawing/2014/main" id="{5F0B8140-B940-4531-9562-8D79015D94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46707" y="3927568"/>
            <a:ext cx="1786790" cy="613702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cap="none" spc="200" baseline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44" name="Text Placeholder 14">
            <a:extLst>
              <a:ext uri="{FF2B5EF4-FFF2-40B4-BE49-F238E27FC236}">
                <a16:creationId xmlns:a16="http://schemas.microsoft.com/office/drawing/2014/main" id="{849CC034-065E-48F0-985D-B80C1520023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46707" y="4519312"/>
            <a:ext cx="1786790" cy="85793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Footer Placeholder 15">
            <a:extLst>
              <a:ext uri="{FF2B5EF4-FFF2-40B4-BE49-F238E27FC236}">
                <a16:creationId xmlns:a16="http://schemas.microsoft.com/office/drawing/2014/main" id="{8035ED58-36EB-4147-BCAF-919ADD4DD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7559533" y="1453817"/>
            <a:ext cx="2770499" cy="273844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7D46932B-0FD6-4226-B251-4B81546121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265" y="3164805"/>
            <a:ext cx="409433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56763F7F-D8C0-4AC6-96D0-C445984C5C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616035" y="5120561"/>
            <a:ext cx="2647667" cy="273844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  <p:extLst>
      <p:ext uri="{BB962C8B-B14F-4D97-AF65-F5344CB8AC3E}">
        <p14:creationId xmlns:p14="http://schemas.microsoft.com/office/powerpoint/2010/main" val="738281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phic 18">
            <a:extLst>
              <a:ext uri="{FF2B5EF4-FFF2-40B4-BE49-F238E27FC236}">
                <a16:creationId xmlns:a16="http://schemas.microsoft.com/office/drawing/2014/main" id="{03BA4599-9856-44E7-A2B6-2354614AF7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7B14DA-64F0-4FA7-9A51-F4DB18154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9581" y="1259911"/>
            <a:ext cx="3843142" cy="492302"/>
          </a:xfrm>
          <a:prstGeom prst="rect">
            <a:avLst/>
          </a:prstGeom>
        </p:spPr>
        <p:txBody>
          <a:bodyPr/>
          <a:lstStyle>
            <a:lvl1pPr>
              <a:defRPr sz="2800" cap="all" spc="400" baseline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C4C8188-3DF6-4730-A43A-B789F03449D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59581" y="1752212"/>
            <a:ext cx="3642359" cy="24133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Footer Placeholder 15">
            <a:extLst>
              <a:ext uri="{FF2B5EF4-FFF2-40B4-BE49-F238E27FC236}">
                <a16:creationId xmlns:a16="http://schemas.microsoft.com/office/drawing/2014/main" id="{E06D1BDE-6908-49BA-9900-53DFFF4B1E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7559533" y="1453817"/>
            <a:ext cx="2770499" cy="273844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4" name="Slide Number Placeholder 16">
            <a:extLst>
              <a:ext uri="{FF2B5EF4-FFF2-40B4-BE49-F238E27FC236}">
                <a16:creationId xmlns:a16="http://schemas.microsoft.com/office/drawing/2014/main" id="{1C3470F5-DE33-49A4-AE82-D8EA10A4FC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265" y="3164805"/>
            <a:ext cx="409433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63DCFC99-67D1-468A-8498-B3C1C90B4C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616035" y="5120561"/>
            <a:ext cx="2647667" cy="273844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  <p:extLst>
      <p:ext uri="{BB962C8B-B14F-4D97-AF65-F5344CB8AC3E}">
        <p14:creationId xmlns:p14="http://schemas.microsoft.com/office/powerpoint/2010/main" val="18344077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FE551AED-617A-4A51-AA8F-586F3703B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0DB23A-E569-444D-8607-FD404EECF3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0138" y="563672"/>
            <a:ext cx="3742222" cy="2387771"/>
          </a:xfrm>
          <a:prstGeom prst="rect">
            <a:avLst/>
          </a:prstGeom>
        </p:spPr>
        <p:txBody>
          <a:bodyPr anchor="b"/>
          <a:lstStyle>
            <a:lvl1pPr algn="ctr">
              <a:defRPr sz="4800" cap="all" spc="400" baseline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2B0D3D1-FC7B-43D5-B514-082D63A90ED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0139" y="3531676"/>
            <a:ext cx="3742221" cy="17565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8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2" name="Footer Placeholder 15">
            <a:extLst>
              <a:ext uri="{FF2B5EF4-FFF2-40B4-BE49-F238E27FC236}">
                <a16:creationId xmlns:a16="http://schemas.microsoft.com/office/drawing/2014/main" id="{CC2E4653-FDDE-4AC5-A23D-4269479ADC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7559533" y="1453817"/>
            <a:ext cx="2770499" cy="273844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C3F5CE00-2FB1-4930-8D2C-DB4DFDB2FD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265" y="3164805"/>
            <a:ext cx="409433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2CEBC169-C2E2-4153-8A08-6B982C0D54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616035" y="5120561"/>
            <a:ext cx="2647667" cy="273844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  <p:extLst>
      <p:ext uri="{BB962C8B-B14F-4D97-AF65-F5344CB8AC3E}">
        <p14:creationId xmlns:p14="http://schemas.microsoft.com/office/powerpoint/2010/main" val="79888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5">
            <a:extLst>
              <a:ext uri="{FF2B5EF4-FFF2-40B4-BE49-F238E27FC236}">
                <a16:creationId xmlns:a16="http://schemas.microsoft.com/office/drawing/2014/main" id="{710F293A-37AC-4A72-A56D-2A65F8EA2C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7559533" y="1453817"/>
            <a:ext cx="2770499" cy="273844"/>
          </a:xfrm>
          <a:prstGeom prst="rect">
            <a:avLst/>
          </a:prstGeom>
        </p:spPr>
        <p:txBody>
          <a:bodyPr anchor="ctr"/>
          <a:lstStyle>
            <a:lvl1pPr algn="r">
              <a:defRPr sz="900" cap="all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4" name="Slide Number Placeholder 16">
            <a:extLst>
              <a:ext uri="{FF2B5EF4-FFF2-40B4-BE49-F238E27FC236}">
                <a16:creationId xmlns:a16="http://schemas.microsoft.com/office/drawing/2014/main" id="{EE0BB053-ED5B-47E1-ABB2-815094654C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265" y="3164805"/>
            <a:ext cx="409433" cy="580029"/>
          </a:xfrm>
          <a:prstGeom prst="rect">
            <a:avLst/>
          </a:prstGeom>
        </p:spPr>
        <p:txBody>
          <a:bodyPr anchor="ctr"/>
          <a:lstStyle>
            <a:lvl1pPr algn="r">
              <a:defRPr sz="16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8D1FC6F8-0BCD-47E9-9C64-690771D9C14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90B7F12-A295-4495-AE4A-7640863C88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616035" y="5120561"/>
            <a:ext cx="2647667" cy="273844"/>
          </a:xfrm>
          <a:prstGeom prst="rect">
            <a:avLst/>
          </a:prstGeom>
        </p:spPr>
        <p:txBody>
          <a:bodyPr anchor="ctr"/>
          <a:lstStyle>
            <a:lvl1pPr>
              <a:defRPr sz="900" spc="400" baseline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 cap="all"/>
              <a:t>May 21, 20xx</a:t>
            </a:r>
            <a:endParaRPr lang="en-US" cap="all" dirty="0"/>
          </a:p>
        </p:txBody>
      </p:sp>
    </p:spTree>
    <p:extLst>
      <p:ext uri="{BB962C8B-B14F-4D97-AF65-F5344CB8AC3E}">
        <p14:creationId xmlns:p14="http://schemas.microsoft.com/office/powerpoint/2010/main" val="132235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930736" cy="685799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0618105"/>
      </p:ext>
    </p:extLst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F92EC24E-3E0A-471B-9A70-B29306D2D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4" y="1795052"/>
            <a:ext cx="8546306" cy="580029"/>
          </a:xfrm>
        </p:spPr>
        <p:txBody>
          <a:bodyPr/>
          <a:lstStyle/>
          <a:p>
            <a:pPr algn="ctr"/>
            <a:r>
              <a:rPr lang="pl-PL" sz="3600" dirty="0"/>
              <a:t>Akt godności</a:t>
            </a:r>
            <a:br>
              <a:rPr lang="pl-PL" sz="3600" dirty="0"/>
            </a:br>
            <a:br>
              <a:rPr lang="pl-PL" sz="3600" dirty="0"/>
            </a:br>
            <a:r>
              <a:rPr lang="pl-PL" sz="3800" b="1" dirty="0"/>
              <a:t>najlepszego absolwenta</a:t>
            </a:r>
            <a:endParaRPr lang="en-US" sz="3800" b="1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2B0040E8-BBFE-4B5E-9ADF-88F6C234CBA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47700" y="3550261"/>
            <a:ext cx="7600950" cy="194014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pl-PL" sz="3200" dirty="0"/>
              <a:t>Szkoły Podstawowej nr 3</a:t>
            </a:r>
          </a:p>
          <a:p>
            <a:pPr>
              <a:lnSpc>
                <a:spcPct val="100000"/>
              </a:lnSpc>
            </a:pPr>
            <a:r>
              <a:rPr lang="pl-PL" sz="3200" dirty="0"/>
              <a:t>im. Polskich Olimpijczyków</a:t>
            </a:r>
          </a:p>
          <a:p>
            <a:pPr>
              <a:lnSpc>
                <a:spcPct val="100000"/>
              </a:lnSpc>
            </a:pPr>
            <a:r>
              <a:rPr lang="pl-PL" sz="3200" dirty="0"/>
              <a:t>w Nowogardzie</a:t>
            </a:r>
          </a:p>
          <a:p>
            <a:pPr>
              <a:lnSpc>
                <a:spcPct val="100000"/>
              </a:lnSpc>
            </a:pPr>
            <a:r>
              <a:rPr lang="pl-PL" sz="3200" dirty="0"/>
              <a:t>rok szkolny 2022/2023</a:t>
            </a:r>
            <a:endParaRPr lang="en-US" sz="3200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11919857"/>
      </p:ext>
    </p:extLst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4BB0BCF4-9D20-4758-AE5E-FC431503F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3007" y="779457"/>
            <a:ext cx="5562368" cy="579245"/>
          </a:xfrm>
        </p:spPr>
        <p:txBody>
          <a:bodyPr/>
          <a:lstStyle/>
          <a:p>
            <a:pPr algn="r"/>
            <a:r>
              <a:rPr lang="pl-PL" sz="4000" b="1" dirty="0"/>
              <a:t>Antoni</a:t>
            </a:r>
            <a:br>
              <a:rPr lang="pl-PL" sz="4000" b="1" dirty="0"/>
            </a:br>
            <a:r>
              <a:rPr lang="pl-PL" sz="4000" b="1" dirty="0"/>
              <a:t>sienkowski</a:t>
            </a:r>
            <a:br>
              <a:rPr lang="pl-PL" sz="4400" b="1" dirty="0"/>
            </a:br>
            <a:br>
              <a:rPr lang="pl-PL" sz="4400" b="1" dirty="0"/>
            </a:br>
            <a:br>
              <a:rPr lang="pl-PL" sz="4400" b="1" dirty="0"/>
            </a:br>
            <a:r>
              <a:rPr lang="pl-PL" sz="4000" b="1" dirty="0"/>
              <a:t>Uczeń</a:t>
            </a:r>
            <a:br>
              <a:rPr lang="pl-PL" sz="4000" b="1" dirty="0"/>
            </a:br>
            <a:r>
              <a:rPr lang="pl-PL" sz="4000" b="1" dirty="0"/>
              <a:t>klasy 8b</a:t>
            </a:r>
            <a:endParaRPr lang="en-US" sz="4000" b="1" dirty="0"/>
          </a:p>
        </p:txBody>
      </p:sp>
      <p:pic>
        <p:nvPicPr>
          <p:cNvPr id="1027" name="Picture 3" descr="F:\Zakończenie 2022-2023\ZDJĘCIA UCZNIÓW klasy 8b\Sienkowski Anton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572124"/>
            <a:ext cx="4076699" cy="52217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0226737"/>
      </p:ext>
    </p:extLst>
  </p:cSld>
  <p:clrMapOvr>
    <a:masterClrMapping/>
  </p:clrMapOvr>
  <p:transition>
    <p:pull dir="r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4BB0BCF4-9D20-4758-AE5E-FC431503F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3007" y="779457"/>
            <a:ext cx="5562368" cy="579245"/>
          </a:xfrm>
        </p:spPr>
        <p:txBody>
          <a:bodyPr/>
          <a:lstStyle/>
          <a:p>
            <a:pPr algn="r"/>
            <a:r>
              <a:rPr lang="pl-PL" sz="4000" b="1" dirty="0"/>
              <a:t>Borys kokoszka</a:t>
            </a:r>
            <a:br>
              <a:rPr lang="pl-PL" sz="4400" b="1" dirty="0"/>
            </a:br>
            <a:br>
              <a:rPr lang="pl-PL" sz="4400" b="1" dirty="0"/>
            </a:br>
            <a:br>
              <a:rPr lang="pl-PL" sz="4400" b="1" dirty="0"/>
            </a:br>
            <a:r>
              <a:rPr lang="pl-PL" sz="4400" b="1" dirty="0"/>
              <a:t>Uczeń</a:t>
            </a:r>
            <a:br>
              <a:rPr lang="pl-PL" sz="4400" b="1" dirty="0"/>
            </a:br>
            <a:r>
              <a:rPr lang="pl-PL" sz="4400" b="1" dirty="0"/>
              <a:t>klasy </a:t>
            </a:r>
            <a:r>
              <a:rPr lang="pl-PL" sz="4000" b="1" dirty="0"/>
              <a:t>8b</a:t>
            </a:r>
            <a:endParaRPr lang="en-US" sz="4000" b="1" dirty="0"/>
          </a:p>
        </p:txBody>
      </p:sp>
      <p:pic>
        <p:nvPicPr>
          <p:cNvPr id="1027" name="Picture 3" descr="F:\Zakończenie 2022-2023\ZDJĘCIA UCZNIÓW klasy 8b\Sienkowski Antoni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28626" y="1358703"/>
            <a:ext cx="3054554" cy="39406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0226737"/>
      </p:ext>
    </p:extLst>
  </p:cSld>
  <p:clrMapOvr>
    <a:masterClrMapping/>
  </p:clrMapOvr>
  <p:transition>
    <p:pull dir="l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F92EC24E-3E0A-471B-9A70-B29306D2D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4" y="1795052"/>
            <a:ext cx="8546306" cy="580029"/>
          </a:xfrm>
        </p:spPr>
        <p:txBody>
          <a:bodyPr/>
          <a:lstStyle/>
          <a:p>
            <a:pPr algn="ctr"/>
            <a:r>
              <a:rPr lang="pl-PL" sz="3600" dirty="0"/>
              <a:t>Akt godności</a:t>
            </a:r>
            <a:br>
              <a:rPr lang="pl-PL" sz="3600" dirty="0"/>
            </a:br>
            <a:br>
              <a:rPr lang="pl-PL" sz="3600" dirty="0"/>
            </a:br>
            <a:r>
              <a:rPr lang="pl-PL" sz="3800" b="1" dirty="0"/>
              <a:t>najlepszego absolwenta</a:t>
            </a:r>
            <a:endParaRPr lang="en-US" sz="3800" b="1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2B0040E8-BBFE-4B5E-9ADF-88F6C234CBA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47700" y="3550261"/>
            <a:ext cx="7600950" cy="194014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pl-PL" sz="3200" dirty="0"/>
              <a:t>Szkoły Podstawowej nr 3</a:t>
            </a:r>
          </a:p>
          <a:p>
            <a:pPr>
              <a:lnSpc>
                <a:spcPct val="100000"/>
              </a:lnSpc>
            </a:pPr>
            <a:r>
              <a:rPr lang="pl-PL" sz="3200" dirty="0"/>
              <a:t>im. Polskich Olimpijczyków</a:t>
            </a:r>
          </a:p>
          <a:p>
            <a:pPr>
              <a:lnSpc>
                <a:spcPct val="100000"/>
              </a:lnSpc>
            </a:pPr>
            <a:r>
              <a:rPr lang="pl-PL" sz="3200" dirty="0"/>
              <a:t>w Nowogardzie</a:t>
            </a:r>
          </a:p>
          <a:p>
            <a:pPr>
              <a:lnSpc>
                <a:spcPct val="100000"/>
              </a:lnSpc>
            </a:pPr>
            <a:r>
              <a:rPr lang="pl-PL" sz="3200" dirty="0"/>
              <a:t>rok szkolny 2022/2023</a:t>
            </a:r>
            <a:endParaRPr lang="en-US" sz="3200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11919857"/>
      </p:ext>
    </p:extLst>
  </p:cSld>
  <p:clrMapOvr>
    <a:masterClrMapping/>
  </p:clrMapOvr>
  <p:transition>
    <p:wipe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5864" y="0"/>
            <a:ext cx="7273637" cy="685799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0618105"/>
      </p:ext>
    </p:extLst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F92EC24E-3E0A-471B-9A70-B29306D2D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4" y="1795052"/>
            <a:ext cx="8546306" cy="580029"/>
          </a:xfrm>
        </p:spPr>
        <p:txBody>
          <a:bodyPr/>
          <a:lstStyle/>
          <a:p>
            <a:pPr algn="ctr"/>
            <a:r>
              <a:rPr lang="pl-PL" sz="3600" dirty="0"/>
              <a:t>Akt godności</a:t>
            </a:r>
            <a:br>
              <a:rPr lang="pl-PL" sz="3600" dirty="0"/>
            </a:br>
            <a:br>
              <a:rPr lang="pl-PL" sz="3600" dirty="0"/>
            </a:br>
            <a:r>
              <a:rPr lang="pl-PL" sz="3800" b="1" dirty="0"/>
              <a:t>najlepszego sportowca</a:t>
            </a:r>
            <a:endParaRPr lang="en-US" sz="3800" b="1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2B0040E8-BBFE-4B5E-9ADF-88F6C234CBA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47700" y="3550261"/>
            <a:ext cx="7600950" cy="194014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pl-PL" sz="3200" dirty="0"/>
              <a:t>Szkoły Podstawowej nr 3</a:t>
            </a:r>
          </a:p>
          <a:p>
            <a:pPr>
              <a:lnSpc>
                <a:spcPct val="100000"/>
              </a:lnSpc>
            </a:pPr>
            <a:r>
              <a:rPr lang="pl-PL" sz="3200" dirty="0"/>
              <a:t>im. Polskich Olimpijczyków</a:t>
            </a:r>
          </a:p>
          <a:p>
            <a:pPr>
              <a:lnSpc>
                <a:spcPct val="100000"/>
              </a:lnSpc>
            </a:pPr>
            <a:r>
              <a:rPr lang="pl-PL" sz="3200" dirty="0"/>
              <a:t>w Nowogardzie</a:t>
            </a:r>
          </a:p>
          <a:p>
            <a:pPr>
              <a:lnSpc>
                <a:spcPct val="100000"/>
              </a:lnSpc>
            </a:pPr>
            <a:r>
              <a:rPr lang="pl-PL" sz="3200" dirty="0"/>
              <a:t>rok szkolny 2022/2023</a:t>
            </a:r>
            <a:endParaRPr lang="en-US" sz="3200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11919857"/>
      </p:ext>
    </p:extLst>
  </p:cSld>
  <p:clrMapOvr>
    <a:masterClrMapping/>
  </p:clrMapOvr>
  <p:transition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4BB0BCF4-9D20-4758-AE5E-FC431503F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782" y="750882"/>
            <a:ext cx="5562368" cy="579245"/>
          </a:xfrm>
        </p:spPr>
        <p:txBody>
          <a:bodyPr/>
          <a:lstStyle/>
          <a:p>
            <a:pPr algn="r"/>
            <a:r>
              <a:rPr lang="pl-PL" sz="4000" b="1" dirty="0"/>
              <a:t>Jagoda   </a:t>
            </a:r>
            <a:r>
              <a:rPr lang="pl-PL" sz="4000" b="1" dirty="0" err="1"/>
              <a:t>borowiecka</a:t>
            </a:r>
            <a:br>
              <a:rPr lang="pl-PL" sz="4400" b="1" dirty="0"/>
            </a:br>
            <a:br>
              <a:rPr lang="pl-PL" sz="4400" b="1" dirty="0"/>
            </a:br>
            <a:r>
              <a:rPr lang="pl-PL" sz="4000" b="1" dirty="0"/>
              <a:t>Uczennica </a:t>
            </a:r>
            <a:br>
              <a:rPr lang="pl-PL" sz="4000" b="1" dirty="0"/>
            </a:br>
            <a:r>
              <a:rPr lang="pl-PL" sz="4000" b="1" dirty="0"/>
              <a:t>klasy 8d</a:t>
            </a:r>
            <a:endParaRPr lang="en-US" sz="4000" b="1" dirty="0"/>
          </a:p>
        </p:txBody>
      </p:sp>
      <p:pic>
        <p:nvPicPr>
          <p:cNvPr id="1027" name="Picture 3" descr="F:\Zakończenie 2022-2023\ZDJĘCIA UCZNIÓW klasy 8b\Sienkowski Antoni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43198" y="608892"/>
            <a:ext cx="3647204" cy="46904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0226737"/>
      </p:ext>
    </p:extLst>
  </p:cSld>
  <p:clrMapOvr>
    <a:masterClrMapping/>
  </p:clrMapOvr>
  <p:transition>
    <p:pull dir="l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4BB0BCF4-9D20-4758-AE5E-FC431503F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3007" y="779457"/>
            <a:ext cx="5562368" cy="579245"/>
          </a:xfrm>
        </p:spPr>
        <p:txBody>
          <a:bodyPr/>
          <a:lstStyle/>
          <a:p>
            <a:pPr algn="r"/>
            <a:r>
              <a:rPr lang="pl-PL" sz="4000" b="1" dirty="0"/>
              <a:t>Juliusz kucharski</a:t>
            </a:r>
            <a:br>
              <a:rPr lang="pl-PL" sz="4400" b="1" dirty="0"/>
            </a:br>
            <a:br>
              <a:rPr lang="pl-PL" sz="4400" b="1" dirty="0"/>
            </a:br>
            <a:r>
              <a:rPr lang="pl-PL" sz="4000" b="1" dirty="0"/>
              <a:t>Uczeń</a:t>
            </a:r>
            <a:br>
              <a:rPr lang="pl-PL" sz="4000" b="1" dirty="0"/>
            </a:br>
            <a:r>
              <a:rPr lang="pl-PL" sz="4000" b="1" dirty="0"/>
              <a:t> klasy 8b</a:t>
            </a:r>
            <a:endParaRPr lang="en-US" sz="4000" b="1" dirty="0"/>
          </a:p>
        </p:txBody>
      </p:sp>
      <p:pic>
        <p:nvPicPr>
          <p:cNvPr id="1027" name="Picture 3" descr="F:\Zakończenie 2022-2023\ZDJĘCIA UCZNIÓW klasy 8b\Sienkowski Antoni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19798" y="608891"/>
            <a:ext cx="3942002" cy="52053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0226737"/>
      </p:ext>
    </p:extLst>
  </p:cSld>
  <p:clrMapOvr>
    <a:masterClrMapping/>
  </p:clrMapOvr>
  <p:transition>
    <p:pull dir="l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F92EC24E-3E0A-471B-9A70-B29306D2D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4" y="1795052"/>
            <a:ext cx="8546306" cy="580029"/>
          </a:xfrm>
        </p:spPr>
        <p:txBody>
          <a:bodyPr/>
          <a:lstStyle/>
          <a:p>
            <a:pPr algn="ctr"/>
            <a:r>
              <a:rPr lang="pl-PL" sz="3600" dirty="0"/>
              <a:t>Akt godności</a:t>
            </a:r>
            <a:br>
              <a:rPr lang="pl-PL" sz="3600" dirty="0"/>
            </a:br>
            <a:br>
              <a:rPr lang="pl-PL" sz="3600" dirty="0"/>
            </a:br>
            <a:r>
              <a:rPr lang="pl-PL" sz="3800" b="1" dirty="0"/>
              <a:t>najlepszego sportowca</a:t>
            </a:r>
            <a:endParaRPr lang="en-US" sz="3800" b="1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2B0040E8-BBFE-4B5E-9ADF-88F6C234CBA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47700" y="3550261"/>
            <a:ext cx="7600950" cy="194014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pl-PL" sz="3200" dirty="0"/>
              <a:t>Szkoły Podstawowej nr 3</a:t>
            </a:r>
          </a:p>
          <a:p>
            <a:pPr>
              <a:lnSpc>
                <a:spcPct val="100000"/>
              </a:lnSpc>
            </a:pPr>
            <a:r>
              <a:rPr lang="pl-PL" sz="3200" dirty="0"/>
              <a:t>im. Polskich Olimpijczyków</a:t>
            </a:r>
          </a:p>
          <a:p>
            <a:pPr>
              <a:lnSpc>
                <a:spcPct val="100000"/>
              </a:lnSpc>
            </a:pPr>
            <a:r>
              <a:rPr lang="pl-PL" sz="3200" dirty="0"/>
              <a:t>w Nowogardzie</a:t>
            </a:r>
          </a:p>
          <a:p>
            <a:pPr>
              <a:lnSpc>
                <a:spcPct val="100000"/>
              </a:lnSpc>
            </a:pPr>
            <a:r>
              <a:rPr lang="pl-PL" sz="3200" dirty="0"/>
              <a:t>rok szkolny 2022/2023</a:t>
            </a:r>
            <a:endParaRPr lang="en-US" sz="3200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11919857"/>
      </p:ext>
    </p:extLst>
  </p:cSld>
  <p:clrMapOvr>
    <a:masterClrMapping/>
  </p:clrMapOvr>
  <p:transition>
    <p:pull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5472" y="0"/>
            <a:ext cx="6722918" cy="685799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0618105"/>
      </p:ext>
    </p:extLst>
  </p:cSld>
  <p:clrMapOvr>
    <a:masterClrMapping/>
  </p:clrMapOvr>
  <p:transition>
    <p:wedge/>
  </p:transition>
</p:sld>
</file>

<file path=ppt/theme/theme1.xml><?xml version="1.0" encoding="utf-8"?>
<a:theme xmlns:a="http://schemas.openxmlformats.org/drawingml/2006/main" name="Office Theme">
  <a:themeElements>
    <a:clrScheme name="Custom 18">
      <a:dk1>
        <a:sysClr val="windowText" lastClr="000000"/>
      </a:dk1>
      <a:lt1>
        <a:sysClr val="window" lastClr="FFFFFF"/>
      </a:lt1>
      <a:dk2>
        <a:srgbClr val="140A59"/>
      </a:dk2>
      <a:lt2>
        <a:srgbClr val="E7E6E6"/>
      </a:lt2>
      <a:accent1>
        <a:srgbClr val="2B0348"/>
      </a:accent1>
      <a:accent2>
        <a:srgbClr val="763788"/>
      </a:accent2>
      <a:accent3>
        <a:srgbClr val="EF050C"/>
      </a:accent3>
      <a:accent4>
        <a:srgbClr val="B01E4C"/>
      </a:accent4>
      <a:accent5>
        <a:srgbClr val="0565FA"/>
      </a:accent5>
      <a:accent6>
        <a:srgbClr val="0BE1FF"/>
      </a:accent6>
      <a:hlink>
        <a:srgbClr val="0563C1"/>
      </a:hlink>
      <a:folHlink>
        <a:srgbClr val="954F72"/>
      </a:folHlink>
    </a:clrScheme>
    <a:fontScheme name="Custom 15">
      <a:majorFont>
        <a:latin typeface="Century Gothic Bold"/>
        <a:ea typeface=""/>
        <a:cs typeface=""/>
      </a:majorFont>
      <a:minorFont>
        <a:latin typeface="Daytona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C3B034D-ACEF-4C52-A048-622E130B9A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3089DF1-5746-46EC-AE4D-E0FEEFA364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8D07AFA-56ED-494E-AC96-7D874BD7F8D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TM56488565</Template>
  <TotalTime>0</TotalTime>
  <Words>112</Words>
  <Application>Microsoft Office PowerPoint</Application>
  <PresentationFormat>Rzutnik</PresentationFormat>
  <Paragraphs>24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 Bold</vt:lpstr>
      <vt:lpstr>Courier New</vt:lpstr>
      <vt:lpstr>Daytona Pro Light</vt:lpstr>
      <vt:lpstr>Office Theme</vt:lpstr>
      <vt:lpstr>Prezentacja programu PowerPoint</vt:lpstr>
      <vt:lpstr>Akt godności  najlepszego absolwenta</vt:lpstr>
      <vt:lpstr>Antoni sienkowski   Uczeń klasy 8b</vt:lpstr>
      <vt:lpstr>Borys kokoszka   Uczeń klasy 8b</vt:lpstr>
      <vt:lpstr>Akt godności  najlepszego absolwenta</vt:lpstr>
      <vt:lpstr>Prezentacja programu PowerPoint</vt:lpstr>
      <vt:lpstr>Akt godności  najlepszego sportowca</vt:lpstr>
      <vt:lpstr>Jagoda   borowiecka  Uczennica  klasy 8d</vt:lpstr>
      <vt:lpstr>Juliusz kucharski  Uczeń  klasy 8b</vt:lpstr>
      <vt:lpstr>Akt godności  najlepszego sportowca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2021-05-30T19:37:17Z</dcterms:created>
  <dcterms:modified xsi:type="dcterms:W3CDTF">2023-06-20T16:23:32Z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