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8"/>
  </p:notesMasterIdLst>
  <p:sldIdLst>
    <p:sldId id="578" r:id="rId5"/>
    <p:sldId id="593" r:id="rId6"/>
    <p:sldId id="590" r:id="rId7"/>
    <p:sldId id="560" r:id="rId8"/>
    <p:sldId id="563" r:id="rId9"/>
    <p:sldId id="564" r:id="rId10"/>
    <p:sldId id="562" r:id="rId11"/>
    <p:sldId id="565" r:id="rId12"/>
    <p:sldId id="573" r:id="rId13"/>
    <p:sldId id="566" r:id="rId14"/>
    <p:sldId id="567" r:id="rId15"/>
    <p:sldId id="568" r:id="rId16"/>
    <p:sldId id="569" r:id="rId17"/>
    <p:sldId id="570" r:id="rId18"/>
    <p:sldId id="571" r:id="rId19"/>
    <p:sldId id="591" r:id="rId20"/>
    <p:sldId id="574" r:id="rId21"/>
    <p:sldId id="575" r:id="rId22"/>
    <p:sldId id="576" r:id="rId23"/>
    <p:sldId id="561" r:id="rId24"/>
    <p:sldId id="579" r:id="rId25"/>
    <p:sldId id="580" r:id="rId26"/>
    <p:sldId id="581" r:id="rId27"/>
    <p:sldId id="582" r:id="rId28"/>
    <p:sldId id="592" r:id="rId29"/>
    <p:sldId id="583" r:id="rId30"/>
    <p:sldId id="584" r:id="rId31"/>
    <p:sldId id="585" r:id="rId32"/>
    <p:sldId id="586" r:id="rId33"/>
    <p:sldId id="587" r:id="rId34"/>
    <p:sldId id="589" r:id="rId35"/>
    <p:sldId id="594" r:id="rId36"/>
    <p:sldId id="588" r:id="rId37"/>
  </p:sldIdLst>
  <p:sldSz cx="9144000" cy="6858000" type="overhead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822EE"/>
    <a:srgbClr val="F01688"/>
    <a:srgbClr val="2F21F3"/>
    <a:srgbClr val="FEB52B"/>
    <a:srgbClr val="F01689"/>
    <a:srgbClr val="6F22E3"/>
    <a:srgbClr val="E218A3"/>
    <a:srgbClr val="BA20DB"/>
    <a:srgbClr val="6A23F1"/>
    <a:srgbClr val="2F22F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422"/>
  </p:normalViewPr>
  <p:slideViewPr>
    <p:cSldViewPr snapToGrid="0">
      <p:cViewPr>
        <p:scale>
          <a:sx n="100" d="100"/>
          <a:sy n="100" d="100"/>
        </p:scale>
        <p:origin x="-1944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0BCFC-AFFD-334C-A183-6116BAFDF92B}" type="datetimeFigureOut">
              <a:rPr lang="en-US" smtClean="0"/>
              <a:pPr/>
              <a:t>6/20/2023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058E0-0852-DB43-83D6-BD76659FF1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930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="" xmlns:a16="http://schemas.microsoft.com/office/drawing/2014/main" id="{F51FEA09-E4BD-0741-D624-EED4A231C599}"/>
              </a:ext>
            </a:extLst>
          </p:cNvPr>
          <p:cNvSpPr/>
          <p:nvPr userDrawn="1"/>
        </p:nvSpPr>
        <p:spPr>
          <a:xfrm rot="10800000">
            <a:off x="640070" y="5650995"/>
            <a:ext cx="5116104" cy="1207007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0"/>
                </a:schemeClr>
              </a:gs>
              <a:gs pos="99000">
                <a:schemeClr val="accent3">
                  <a:alpha val="71647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9">
            <a:extLst>
              <a:ext uri="{FF2B5EF4-FFF2-40B4-BE49-F238E27FC236}">
                <a16:creationId xmlns="" xmlns:a16="http://schemas.microsoft.com/office/drawing/2014/main" id="{B707B5BA-AB15-D1EF-EBC5-F38FCE20FC52}"/>
              </a:ext>
            </a:extLst>
          </p:cNvPr>
          <p:cNvSpPr/>
          <p:nvPr userDrawn="1"/>
        </p:nvSpPr>
        <p:spPr>
          <a:xfrm rot="710202" flipV="1">
            <a:off x="-109179" y="4175628"/>
            <a:ext cx="4530005" cy="3240870"/>
          </a:xfrm>
          <a:custGeom>
            <a:avLst/>
            <a:gdLst>
              <a:gd name="connsiteX0" fmla="*/ 480125 w 6747252"/>
              <a:gd name="connsiteY0" fmla="*/ 0 h 3620355"/>
              <a:gd name="connsiteX1" fmla="*/ 6747252 w 6747252"/>
              <a:gd name="connsiteY1" fmla="*/ 1313462 h 3620355"/>
              <a:gd name="connsiteX2" fmla="*/ 6355443 w 6747252"/>
              <a:gd name="connsiteY2" fmla="*/ 1443581 h 3620355"/>
              <a:gd name="connsiteX3" fmla="*/ 4058536 w 6747252"/>
              <a:gd name="connsiteY3" fmla="*/ 2678500 h 3620355"/>
              <a:gd name="connsiteX4" fmla="*/ 33178 w 6747252"/>
              <a:gd name="connsiteY4" fmla="*/ 2369641 h 3620355"/>
              <a:gd name="connsiteX5" fmla="*/ 0 w 6747252"/>
              <a:gd name="connsiteY5" fmla="*/ 2290898 h 3620355"/>
              <a:gd name="connsiteX6" fmla="*/ 480125 w 6747252"/>
              <a:gd name="connsiteY6" fmla="*/ 0 h 362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7252" h="3620355">
                <a:moveTo>
                  <a:pt x="480125" y="0"/>
                </a:moveTo>
                <a:lnTo>
                  <a:pt x="6747252" y="1313462"/>
                </a:lnTo>
                <a:lnTo>
                  <a:pt x="6355443" y="1443581"/>
                </a:lnTo>
                <a:cubicBezTo>
                  <a:pt x="5476828" y="1758684"/>
                  <a:pt x="4659690" y="2192443"/>
                  <a:pt x="4058536" y="2678500"/>
                </a:cubicBezTo>
                <a:cubicBezTo>
                  <a:pt x="2102261" y="4268418"/>
                  <a:pt x="625747" y="3626023"/>
                  <a:pt x="33178" y="2369641"/>
                </a:cubicBezTo>
                <a:lnTo>
                  <a:pt x="0" y="2290898"/>
                </a:lnTo>
                <a:lnTo>
                  <a:pt x="480125" y="0"/>
                </a:lnTo>
                <a:close/>
              </a:path>
            </a:pathLst>
          </a:custGeom>
          <a:gradFill flip="none" rotWithShape="1">
            <a:gsLst>
              <a:gs pos="97000">
                <a:schemeClr val="accent3">
                  <a:lumMod val="50000"/>
                  <a:alpha val="21210"/>
                </a:schemeClr>
              </a:gs>
              <a:gs pos="72000">
                <a:schemeClr val="accent4">
                  <a:lumMod val="50000"/>
                </a:schemeClr>
              </a:gs>
              <a:gs pos="3000">
                <a:schemeClr val="accent6">
                  <a:alpha val="53787"/>
                </a:scheme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1AF73CC-B23B-6DCD-7E3E-8213485DF9B7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571999" y="3311823"/>
            <a:ext cx="0" cy="124138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1">
            <a:extLst>
              <a:ext uri="{FF2B5EF4-FFF2-40B4-BE49-F238E27FC236}">
                <a16:creationId xmlns="" xmlns:a16="http://schemas.microsoft.com/office/drawing/2014/main" id="{0319ECD0-7050-C18F-AC35-7F8DFA288A58}"/>
              </a:ext>
            </a:extLst>
          </p:cNvPr>
          <p:cNvSpPr/>
          <p:nvPr userDrawn="1"/>
        </p:nvSpPr>
        <p:spPr>
          <a:xfrm>
            <a:off x="-18250" y="4"/>
            <a:ext cx="9164237" cy="6860673"/>
          </a:xfrm>
          <a:custGeom>
            <a:avLst/>
            <a:gdLst>
              <a:gd name="connsiteX0" fmla="*/ 4456 w 12218982"/>
              <a:gd name="connsiteY0" fmla="*/ 0 h 6860673"/>
              <a:gd name="connsiteX1" fmla="*/ 3150735 w 12218982"/>
              <a:gd name="connsiteY1" fmla="*/ 0 h 6860673"/>
              <a:gd name="connsiteX2" fmla="*/ 3150734 w 12218982"/>
              <a:gd name="connsiteY2" fmla="*/ 1 h 6860673"/>
              <a:gd name="connsiteX3" fmla="*/ 3275209 w 12218982"/>
              <a:gd name="connsiteY3" fmla="*/ 1 h 6860673"/>
              <a:gd name="connsiteX4" fmla="*/ 3275209 w 12218982"/>
              <a:gd name="connsiteY4" fmla="*/ 0 h 6860673"/>
              <a:gd name="connsiteX5" fmla="*/ 12218982 w 12218982"/>
              <a:gd name="connsiteY5" fmla="*/ 0 h 6860673"/>
              <a:gd name="connsiteX6" fmla="*/ 12218982 w 12218982"/>
              <a:gd name="connsiteY6" fmla="*/ 1983013 h 6860673"/>
              <a:gd name="connsiteX7" fmla="*/ 12062259 w 12218982"/>
              <a:gd name="connsiteY7" fmla="*/ 2024385 h 6860673"/>
              <a:gd name="connsiteX8" fmla="*/ 10972986 w 12218982"/>
              <a:gd name="connsiteY8" fmla="*/ 2139627 h 6860673"/>
              <a:gd name="connsiteX9" fmla="*/ 5417726 w 12218982"/>
              <a:gd name="connsiteY9" fmla="*/ 115939 h 6860673"/>
              <a:gd name="connsiteX10" fmla="*/ 5011629 w 12218982"/>
              <a:gd name="connsiteY10" fmla="*/ 121918 h 6860673"/>
              <a:gd name="connsiteX11" fmla="*/ 4783396 w 12218982"/>
              <a:gd name="connsiteY11" fmla="*/ 139697 h 6860673"/>
              <a:gd name="connsiteX12" fmla="*/ 4570293 w 12218982"/>
              <a:gd name="connsiteY12" fmla="*/ 145085 h 6860673"/>
              <a:gd name="connsiteX13" fmla="*/ 692864 w 12218982"/>
              <a:gd name="connsiteY13" fmla="*/ 2723368 h 6860673"/>
              <a:gd name="connsiteX14" fmla="*/ 653810 w 12218982"/>
              <a:gd name="connsiteY14" fmla="*/ 2809752 h 6860673"/>
              <a:gd name="connsiteX15" fmla="*/ 633474 w 12218982"/>
              <a:gd name="connsiteY15" fmla="*/ 2851993 h 6860673"/>
              <a:gd name="connsiteX16" fmla="*/ 551923 w 12218982"/>
              <a:gd name="connsiteY16" fmla="*/ 3041708 h 6860673"/>
              <a:gd name="connsiteX17" fmla="*/ 532245 w 12218982"/>
              <a:gd name="connsiteY17" fmla="*/ 3101107 h 6860673"/>
              <a:gd name="connsiteX18" fmla="*/ 519820 w 12218982"/>
              <a:gd name="connsiteY18" fmla="*/ 3132620 h 6860673"/>
              <a:gd name="connsiteX19" fmla="*/ 242995 w 12218982"/>
              <a:gd name="connsiteY19" fmla="*/ 4701210 h 6860673"/>
              <a:gd name="connsiteX20" fmla="*/ 692864 w 12218982"/>
              <a:gd name="connsiteY20" fmla="*/ 6679052 h 6860673"/>
              <a:gd name="connsiteX21" fmla="*/ 784515 w 12218982"/>
              <a:gd name="connsiteY21" fmla="*/ 6858000 h 6860673"/>
              <a:gd name="connsiteX22" fmla="*/ 341340 w 12218982"/>
              <a:gd name="connsiteY22" fmla="*/ 6858000 h 6860673"/>
              <a:gd name="connsiteX23" fmla="*/ 341340 w 12218982"/>
              <a:gd name="connsiteY23" fmla="*/ 6860673 h 6860673"/>
              <a:gd name="connsiteX24" fmla="*/ 4456 w 12218982"/>
              <a:gd name="connsiteY24" fmla="*/ 6860673 h 6860673"/>
              <a:gd name="connsiteX25" fmla="*/ 4456 w 12218982"/>
              <a:gd name="connsiteY25" fmla="*/ 2794000 h 6860673"/>
              <a:gd name="connsiteX26" fmla="*/ 0 w 12218982"/>
              <a:gd name="connsiteY26" fmla="*/ 2794000 h 6860673"/>
              <a:gd name="connsiteX27" fmla="*/ 0 w 12218982"/>
              <a:gd name="connsiteY27" fmla="*/ 2022550 h 6860673"/>
              <a:gd name="connsiteX28" fmla="*/ 4456 w 12218982"/>
              <a:gd name="connsiteY28" fmla="*/ 2022550 h 6860673"/>
              <a:gd name="connsiteX29" fmla="*/ 4456 w 12218982"/>
              <a:gd name="connsiteY29" fmla="*/ 1646989 h 6860673"/>
              <a:gd name="connsiteX30" fmla="*/ 4456 w 12218982"/>
              <a:gd name="connsiteY30" fmla="*/ 0 h 68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18982" h="6860673">
                <a:moveTo>
                  <a:pt x="4456" y="0"/>
                </a:moveTo>
                <a:lnTo>
                  <a:pt x="3150735" y="0"/>
                </a:lnTo>
                <a:lnTo>
                  <a:pt x="3150734" y="1"/>
                </a:lnTo>
                <a:lnTo>
                  <a:pt x="3275209" y="1"/>
                </a:lnTo>
                <a:lnTo>
                  <a:pt x="3275209" y="0"/>
                </a:lnTo>
                <a:lnTo>
                  <a:pt x="12218982" y="0"/>
                </a:lnTo>
                <a:lnTo>
                  <a:pt x="12218982" y="1983013"/>
                </a:lnTo>
                <a:lnTo>
                  <a:pt x="12062259" y="2024385"/>
                </a:lnTo>
                <a:cubicBezTo>
                  <a:pt x="11728036" y="2099441"/>
                  <a:pt x="11364094" y="2141640"/>
                  <a:pt x="10972986" y="2139627"/>
                </a:cubicBezTo>
                <a:cubicBezTo>
                  <a:pt x="8748018" y="2128176"/>
                  <a:pt x="7788484" y="155587"/>
                  <a:pt x="5417726" y="115939"/>
                </a:cubicBezTo>
                <a:cubicBezTo>
                  <a:pt x="5278815" y="113616"/>
                  <a:pt x="5143479" y="115764"/>
                  <a:pt x="5011629" y="121918"/>
                </a:cubicBezTo>
                <a:lnTo>
                  <a:pt x="4783396" y="139697"/>
                </a:lnTo>
                <a:lnTo>
                  <a:pt x="4570293" y="145085"/>
                </a:lnTo>
                <a:cubicBezTo>
                  <a:pt x="2859647" y="231798"/>
                  <a:pt x="1397605" y="1260791"/>
                  <a:pt x="692864" y="2723368"/>
                </a:cubicBezTo>
                <a:lnTo>
                  <a:pt x="653810" y="2809752"/>
                </a:lnTo>
                <a:lnTo>
                  <a:pt x="633474" y="2851993"/>
                </a:lnTo>
                <a:cubicBezTo>
                  <a:pt x="600933" y="2920155"/>
                  <a:pt x="575052" y="2977311"/>
                  <a:pt x="551923" y="3041708"/>
                </a:cubicBezTo>
                <a:lnTo>
                  <a:pt x="532245" y="3101107"/>
                </a:lnTo>
                <a:lnTo>
                  <a:pt x="519820" y="3132620"/>
                </a:lnTo>
                <a:cubicBezTo>
                  <a:pt x="340732" y="3621732"/>
                  <a:pt x="242995" y="4150057"/>
                  <a:pt x="242995" y="4701210"/>
                </a:cubicBezTo>
                <a:cubicBezTo>
                  <a:pt x="242995" y="5409836"/>
                  <a:pt x="404560" y="6080725"/>
                  <a:pt x="692864" y="6679052"/>
                </a:cubicBezTo>
                <a:lnTo>
                  <a:pt x="784515" y="6858000"/>
                </a:lnTo>
                <a:lnTo>
                  <a:pt x="341340" y="6858000"/>
                </a:lnTo>
                <a:lnTo>
                  <a:pt x="341340" y="6860673"/>
                </a:lnTo>
                <a:lnTo>
                  <a:pt x="4456" y="6860673"/>
                </a:lnTo>
                <a:lnTo>
                  <a:pt x="4456" y="2794000"/>
                </a:lnTo>
                <a:lnTo>
                  <a:pt x="0" y="2794000"/>
                </a:lnTo>
                <a:lnTo>
                  <a:pt x="0" y="2022550"/>
                </a:lnTo>
                <a:lnTo>
                  <a:pt x="4456" y="2022550"/>
                </a:lnTo>
                <a:lnTo>
                  <a:pt x="4456" y="1646989"/>
                </a:lnTo>
                <a:lnTo>
                  <a:pt x="4456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31889"/>
                </a:schemeClr>
              </a:gs>
              <a:gs pos="77000">
                <a:schemeClr val="accent3">
                  <a:lumMod val="25000"/>
                  <a:alpha val="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3">
            <a:extLst>
              <a:ext uri="{FF2B5EF4-FFF2-40B4-BE49-F238E27FC236}">
                <a16:creationId xmlns="" xmlns:a16="http://schemas.microsoft.com/office/drawing/2014/main" id="{332954FC-1C1B-B277-413F-3CBA66FD1EAD}"/>
              </a:ext>
            </a:extLst>
          </p:cNvPr>
          <p:cNvSpPr/>
          <p:nvPr userDrawn="1"/>
        </p:nvSpPr>
        <p:spPr>
          <a:xfrm flipH="1" flipV="1">
            <a:off x="-20236" y="9942"/>
            <a:ext cx="9164237" cy="6860673"/>
          </a:xfrm>
          <a:custGeom>
            <a:avLst/>
            <a:gdLst>
              <a:gd name="connsiteX0" fmla="*/ 4456 w 12218982"/>
              <a:gd name="connsiteY0" fmla="*/ 0 h 6860673"/>
              <a:gd name="connsiteX1" fmla="*/ 3150735 w 12218982"/>
              <a:gd name="connsiteY1" fmla="*/ 0 h 6860673"/>
              <a:gd name="connsiteX2" fmla="*/ 3150734 w 12218982"/>
              <a:gd name="connsiteY2" fmla="*/ 1 h 6860673"/>
              <a:gd name="connsiteX3" fmla="*/ 3275209 w 12218982"/>
              <a:gd name="connsiteY3" fmla="*/ 1 h 6860673"/>
              <a:gd name="connsiteX4" fmla="*/ 3275209 w 12218982"/>
              <a:gd name="connsiteY4" fmla="*/ 0 h 6860673"/>
              <a:gd name="connsiteX5" fmla="*/ 12218982 w 12218982"/>
              <a:gd name="connsiteY5" fmla="*/ 0 h 6860673"/>
              <a:gd name="connsiteX6" fmla="*/ 12218982 w 12218982"/>
              <a:gd name="connsiteY6" fmla="*/ 1983013 h 6860673"/>
              <a:gd name="connsiteX7" fmla="*/ 12062259 w 12218982"/>
              <a:gd name="connsiteY7" fmla="*/ 2024385 h 6860673"/>
              <a:gd name="connsiteX8" fmla="*/ 10972986 w 12218982"/>
              <a:gd name="connsiteY8" fmla="*/ 2139627 h 6860673"/>
              <a:gd name="connsiteX9" fmla="*/ 5417726 w 12218982"/>
              <a:gd name="connsiteY9" fmla="*/ 115939 h 6860673"/>
              <a:gd name="connsiteX10" fmla="*/ 5011629 w 12218982"/>
              <a:gd name="connsiteY10" fmla="*/ 121918 h 6860673"/>
              <a:gd name="connsiteX11" fmla="*/ 4783396 w 12218982"/>
              <a:gd name="connsiteY11" fmla="*/ 139697 h 6860673"/>
              <a:gd name="connsiteX12" fmla="*/ 4570293 w 12218982"/>
              <a:gd name="connsiteY12" fmla="*/ 145085 h 6860673"/>
              <a:gd name="connsiteX13" fmla="*/ 692864 w 12218982"/>
              <a:gd name="connsiteY13" fmla="*/ 2723368 h 6860673"/>
              <a:gd name="connsiteX14" fmla="*/ 653810 w 12218982"/>
              <a:gd name="connsiteY14" fmla="*/ 2809752 h 6860673"/>
              <a:gd name="connsiteX15" fmla="*/ 633474 w 12218982"/>
              <a:gd name="connsiteY15" fmla="*/ 2851993 h 6860673"/>
              <a:gd name="connsiteX16" fmla="*/ 551923 w 12218982"/>
              <a:gd name="connsiteY16" fmla="*/ 3041708 h 6860673"/>
              <a:gd name="connsiteX17" fmla="*/ 532245 w 12218982"/>
              <a:gd name="connsiteY17" fmla="*/ 3101107 h 6860673"/>
              <a:gd name="connsiteX18" fmla="*/ 519820 w 12218982"/>
              <a:gd name="connsiteY18" fmla="*/ 3132620 h 6860673"/>
              <a:gd name="connsiteX19" fmla="*/ 242995 w 12218982"/>
              <a:gd name="connsiteY19" fmla="*/ 4701210 h 6860673"/>
              <a:gd name="connsiteX20" fmla="*/ 692864 w 12218982"/>
              <a:gd name="connsiteY20" fmla="*/ 6679052 h 6860673"/>
              <a:gd name="connsiteX21" fmla="*/ 784515 w 12218982"/>
              <a:gd name="connsiteY21" fmla="*/ 6858000 h 6860673"/>
              <a:gd name="connsiteX22" fmla="*/ 341340 w 12218982"/>
              <a:gd name="connsiteY22" fmla="*/ 6858000 h 6860673"/>
              <a:gd name="connsiteX23" fmla="*/ 341340 w 12218982"/>
              <a:gd name="connsiteY23" fmla="*/ 6860673 h 6860673"/>
              <a:gd name="connsiteX24" fmla="*/ 4456 w 12218982"/>
              <a:gd name="connsiteY24" fmla="*/ 6860673 h 6860673"/>
              <a:gd name="connsiteX25" fmla="*/ 4456 w 12218982"/>
              <a:gd name="connsiteY25" fmla="*/ 2794000 h 6860673"/>
              <a:gd name="connsiteX26" fmla="*/ 0 w 12218982"/>
              <a:gd name="connsiteY26" fmla="*/ 2794000 h 6860673"/>
              <a:gd name="connsiteX27" fmla="*/ 0 w 12218982"/>
              <a:gd name="connsiteY27" fmla="*/ 2022550 h 6860673"/>
              <a:gd name="connsiteX28" fmla="*/ 4456 w 12218982"/>
              <a:gd name="connsiteY28" fmla="*/ 2022550 h 6860673"/>
              <a:gd name="connsiteX29" fmla="*/ 4456 w 12218982"/>
              <a:gd name="connsiteY29" fmla="*/ 1646989 h 6860673"/>
              <a:gd name="connsiteX30" fmla="*/ 4456 w 12218982"/>
              <a:gd name="connsiteY30" fmla="*/ 0 h 68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18982" h="6860673">
                <a:moveTo>
                  <a:pt x="4456" y="0"/>
                </a:moveTo>
                <a:lnTo>
                  <a:pt x="3150735" y="0"/>
                </a:lnTo>
                <a:lnTo>
                  <a:pt x="3150734" y="1"/>
                </a:lnTo>
                <a:lnTo>
                  <a:pt x="3275209" y="1"/>
                </a:lnTo>
                <a:lnTo>
                  <a:pt x="3275209" y="0"/>
                </a:lnTo>
                <a:lnTo>
                  <a:pt x="12218982" y="0"/>
                </a:lnTo>
                <a:lnTo>
                  <a:pt x="12218982" y="1983013"/>
                </a:lnTo>
                <a:lnTo>
                  <a:pt x="12062259" y="2024385"/>
                </a:lnTo>
                <a:cubicBezTo>
                  <a:pt x="11728036" y="2099441"/>
                  <a:pt x="11364094" y="2141640"/>
                  <a:pt x="10972986" y="2139627"/>
                </a:cubicBezTo>
                <a:cubicBezTo>
                  <a:pt x="8748018" y="2128176"/>
                  <a:pt x="7788484" y="155587"/>
                  <a:pt x="5417726" y="115939"/>
                </a:cubicBezTo>
                <a:cubicBezTo>
                  <a:pt x="5278815" y="113616"/>
                  <a:pt x="5143479" y="115764"/>
                  <a:pt x="5011629" y="121918"/>
                </a:cubicBezTo>
                <a:lnTo>
                  <a:pt x="4783396" y="139697"/>
                </a:lnTo>
                <a:lnTo>
                  <a:pt x="4570293" y="145085"/>
                </a:lnTo>
                <a:cubicBezTo>
                  <a:pt x="2859647" y="231798"/>
                  <a:pt x="1397605" y="1260791"/>
                  <a:pt x="692864" y="2723368"/>
                </a:cubicBezTo>
                <a:lnTo>
                  <a:pt x="653810" y="2809752"/>
                </a:lnTo>
                <a:lnTo>
                  <a:pt x="633474" y="2851993"/>
                </a:lnTo>
                <a:cubicBezTo>
                  <a:pt x="600933" y="2920155"/>
                  <a:pt x="575052" y="2977311"/>
                  <a:pt x="551923" y="3041708"/>
                </a:cubicBezTo>
                <a:lnTo>
                  <a:pt x="532245" y="3101107"/>
                </a:lnTo>
                <a:lnTo>
                  <a:pt x="519820" y="3132620"/>
                </a:lnTo>
                <a:cubicBezTo>
                  <a:pt x="340732" y="3621732"/>
                  <a:pt x="242995" y="4150057"/>
                  <a:pt x="242995" y="4701210"/>
                </a:cubicBezTo>
                <a:cubicBezTo>
                  <a:pt x="242995" y="5409836"/>
                  <a:pt x="404560" y="6080725"/>
                  <a:pt x="692864" y="6679052"/>
                </a:cubicBezTo>
                <a:lnTo>
                  <a:pt x="784515" y="6858000"/>
                </a:lnTo>
                <a:lnTo>
                  <a:pt x="341340" y="6858000"/>
                </a:lnTo>
                <a:lnTo>
                  <a:pt x="341340" y="6860673"/>
                </a:lnTo>
                <a:lnTo>
                  <a:pt x="4456" y="6860673"/>
                </a:lnTo>
                <a:lnTo>
                  <a:pt x="4456" y="2794000"/>
                </a:lnTo>
                <a:lnTo>
                  <a:pt x="0" y="2794000"/>
                </a:lnTo>
                <a:lnTo>
                  <a:pt x="0" y="2022550"/>
                </a:lnTo>
                <a:lnTo>
                  <a:pt x="4456" y="2022550"/>
                </a:lnTo>
                <a:lnTo>
                  <a:pt x="4456" y="1646989"/>
                </a:lnTo>
                <a:lnTo>
                  <a:pt x="445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77000">
                <a:schemeClr val="accent3">
                  <a:lumMod val="25000"/>
                  <a:alpha val="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9AD65933-4DAE-2A46-C7F9-2A20CB244088}"/>
              </a:ext>
            </a:extLst>
          </p:cNvPr>
          <p:cNvSpPr/>
          <p:nvPr userDrawn="1"/>
        </p:nvSpPr>
        <p:spPr>
          <a:xfrm>
            <a:off x="3452845" y="3"/>
            <a:ext cx="5116104" cy="1207007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41000">
                <a:schemeClr val="accent5">
                  <a:alpha val="21000"/>
                </a:schemeClr>
              </a:gs>
              <a:gs pos="98000">
                <a:schemeClr val="accent5">
                  <a:lumMod val="50000"/>
                </a:schemeClr>
              </a:gs>
            </a:gsLst>
            <a:lin ang="13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5">
            <a:extLst>
              <a:ext uri="{FF2B5EF4-FFF2-40B4-BE49-F238E27FC236}">
                <a16:creationId xmlns="" xmlns:a16="http://schemas.microsoft.com/office/drawing/2014/main" id="{078C0FDD-401B-0E80-5823-215C99BAE6B2}"/>
              </a:ext>
            </a:extLst>
          </p:cNvPr>
          <p:cNvSpPr/>
          <p:nvPr userDrawn="1"/>
        </p:nvSpPr>
        <p:spPr>
          <a:xfrm rot="710202" flipH="1">
            <a:off x="4883429" y="-551340"/>
            <a:ext cx="4378599" cy="3132551"/>
          </a:xfrm>
          <a:custGeom>
            <a:avLst/>
            <a:gdLst>
              <a:gd name="connsiteX0" fmla="*/ 480125 w 6747252"/>
              <a:gd name="connsiteY0" fmla="*/ 0 h 3620355"/>
              <a:gd name="connsiteX1" fmla="*/ 6747252 w 6747252"/>
              <a:gd name="connsiteY1" fmla="*/ 1313462 h 3620355"/>
              <a:gd name="connsiteX2" fmla="*/ 6355443 w 6747252"/>
              <a:gd name="connsiteY2" fmla="*/ 1443581 h 3620355"/>
              <a:gd name="connsiteX3" fmla="*/ 4058536 w 6747252"/>
              <a:gd name="connsiteY3" fmla="*/ 2678500 h 3620355"/>
              <a:gd name="connsiteX4" fmla="*/ 33178 w 6747252"/>
              <a:gd name="connsiteY4" fmla="*/ 2369641 h 3620355"/>
              <a:gd name="connsiteX5" fmla="*/ 0 w 6747252"/>
              <a:gd name="connsiteY5" fmla="*/ 2290898 h 3620355"/>
              <a:gd name="connsiteX6" fmla="*/ 480125 w 6747252"/>
              <a:gd name="connsiteY6" fmla="*/ 0 h 362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7252" h="3620355">
                <a:moveTo>
                  <a:pt x="480125" y="0"/>
                </a:moveTo>
                <a:lnTo>
                  <a:pt x="6747252" y="1313462"/>
                </a:lnTo>
                <a:lnTo>
                  <a:pt x="6355443" y="1443581"/>
                </a:lnTo>
                <a:cubicBezTo>
                  <a:pt x="5476828" y="1758684"/>
                  <a:pt x="4659690" y="2192443"/>
                  <a:pt x="4058536" y="2678500"/>
                </a:cubicBezTo>
                <a:cubicBezTo>
                  <a:pt x="2102261" y="4268418"/>
                  <a:pt x="625747" y="3626023"/>
                  <a:pt x="33178" y="2369641"/>
                </a:cubicBezTo>
                <a:lnTo>
                  <a:pt x="0" y="2290898"/>
                </a:lnTo>
                <a:lnTo>
                  <a:pt x="480125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75000"/>
                  <a:alpha val="19000"/>
                </a:schemeClr>
              </a:gs>
              <a:gs pos="0">
                <a:schemeClr val="accent6">
                  <a:alpha val="61994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688" y="2176272"/>
            <a:ext cx="7440931" cy="1481328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0240" y="4261104"/>
            <a:ext cx="5301235" cy="75895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56934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5">
            <a:extLst>
              <a:ext uri="{FF2B5EF4-FFF2-40B4-BE49-F238E27FC236}">
                <a16:creationId xmlns="" xmlns:a16="http://schemas.microsoft.com/office/drawing/2014/main" id="{079F0D65-9DED-1DC3-6E6D-E4AD5252A007}"/>
              </a:ext>
            </a:extLst>
          </p:cNvPr>
          <p:cNvSpPr/>
          <p:nvPr userDrawn="1"/>
        </p:nvSpPr>
        <p:spPr>
          <a:xfrm rot="16200000" flipV="1">
            <a:off x="4023338" y="1729769"/>
            <a:ext cx="6858000" cy="3398459"/>
          </a:xfrm>
          <a:custGeom>
            <a:avLst/>
            <a:gdLst>
              <a:gd name="connsiteX0" fmla="*/ 6858000 w 6858000"/>
              <a:gd name="connsiteY0" fmla="*/ 3150313 h 3750964"/>
              <a:gd name="connsiteX1" fmla="*/ 6858000 w 6858000"/>
              <a:gd name="connsiteY1" fmla="*/ 0 h 3750964"/>
              <a:gd name="connsiteX2" fmla="*/ 0 w 6858000"/>
              <a:gd name="connsiteY2" fmla="*/ 0 h 3750964"/>
              <a:gd name="connsiteX3" fmla="*/ 0 w 6858000"/>
              <a:gd name="connsiteY3" fmla="*/ 3220894 h 3750964"/>
              <a:gd name="connsiteX4" fmla="*/ 10973 w 6858000"/>
              <a:gd name="connsiteY4" fmla="*/ 3230398 h 3750964"/>
              <a:gd name="connsiteX5" fmla="*/ 1661251 w 6858000"/>
              <a:gd name="connsiteY5" fmla="*/ 3750927 h 3750964"/>
              <a:gd name="connsiteX6" fmla="*/ 4893397 w 6858000"/>
              <a:gd name="connsiteY6" fmla="*/ 2661368 h 3750964"/>
              <a:gd name="connsiteX7" fmla="*/ 6834019 w 6858000"/>
              <a:gd name="connsiteY7" fmla="*/ 3137932 h 3750964"/>
              <a:gd name="connsiteX8" fmla="*/ 6858000 w 6858000"/>
              <a:gd name="connsiteY8" fmla="*/ 3150313 h 3750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3750964">
                <a:moveTo>
                  <a:pt x="6858000" y="3150313"/>
                </a:moveTo>
                <a:lnTo>
                  <a:pt x="6858000" y="0"/>
                </a:lnTo>
                <a:lnTo>
                  <a:pt x="0" y="0"/>
                </a:lnTo>
                <a:lnTo>
                  <a:pt x="0" y="3220894"/>
                </a:lnTo>
                <a:lnTo>
                  <a:pt x="10973" y="3230398"/>
                </a:lnTo>
                <a:cubicBezTo>
                  <a:pt x="366756" y="3514112"/>
                  <a:pt x="933081" y="3754395"/>
                  <a:pt x="1661251" y="3750927"/>
                </a:cubicBezTo>
                <a:cubicBezTo>
                  <a:pt x="2955776" y="3744762"/>
                  <a:pt x="3514049" y="2682714"/>
                  <a:pt x="4893397" y="2661368"/>
                </a:cubicBezTo>
                <a:cubicBezTo>
                  <a:pt x="5755490" y="2648026"/>
                  <a:pt x="6380835" y="2908605"/>
                  <a:pt x="6834019" y="3137932"/>
                </a:cubicBezTo>
                <a:lnTo>
                  <a:pt x="6858000" y="3150313"/>
                </a:lnTo>
                <a:close/>
              </a:path>
            </a:pathLst>
          </a:custGeom>
          <a:solidFill>
            <a:schemeClr val="accent4">
              <a:alpha val="142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18">
            <a:extLst>
              <a:ext uri="{FF2B5EF4-FFF2-40B4-BE49-F238E27FC236}">
                <a16:creationId xmlns="" xmlns:a16="http://schemas.microsoft.com/office/drawing/2014/main" id="{9C605622-8F1F-632F-D5C0-1F2E7875EBA1}"/>
              </a:ext>
            </a:extLst>
          </p:cNvPr>
          <p:cNvSpPr/>
          <p:nvPr userDrawn="1"/>
        </p:nvSpPr>
        <p:spPr>
          <a:xfrm rot="5400000">
            <a:off x="4009048" y="1744059"/>
            <a:ext cx="6858000" cy="3369878"/>
          </a:xfrm>
          <a:custGeom>
            <a:avLst/>
            <a:gdLst>
              <a:gd name="connsiteX0" fmla="*/ 0 w 6858000"/>
              <a:gd name="connsiteY0" fmla="*/ 3300688 h 4744323"/>
              <a:gd name="connsiteX1" fmla="*/ 0 w 6858000"/>
              <a:gd name="connsiteY1" fmla="*/ 0 h 4744323"/>
              <a:gd name="connsiteX2" fmla="*/ 6858000 w 6858000"/>
              <a:gd name="connsiteY2" fmla="*/ 0 h 4744323"/>
              <a:gd name="connsiteX3" fmla="*/ 6858000 w 6858000"/>
              <a:gd name="connsiteY3" fmla="*/ 3130282 h 4744323"/>
              <a:gd name="connsiteX4" fmla="*/ 6685009 w 6858000"/>
              <a:gd name="connsiteY4" fmla="*/ 3177721 h 4744323"/>
              <a:gd name="connsiteX5" fmla="*/ 2944852 w 6858000"/>
              <a:gd name="connsiteY5" fmla="*/ 4744264 h 4744323"/>
              <a:gd name="connsiteX6" fmla="*/ 88593 w 6858000"/>
              <a:gd name="connsiteY6" fmla="*/ 3449517 h 4744323"/>
              <a:gd name="connsiteX7" fmla="*/ 0 w 6858000"/>
              <a:gd name="connsiteY7" fmla="*/ 3300688 h 474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4744323">
                <a:moveTo>
                  <a:pt x="0" y="3300688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130282"/>
                </a:lnTo>
                <a:lnTo>
                  <a:pt x="6685009" y="3177721"/>
                </a:lnTo>
                <a:cubicBezTo>
                  <a:pt x="5333681" y="3615865"/>
                  <a:pt x="4498161" y="4736270"/>
                  <a:pt x="2944852" y="4744264"/>
                </a:cubicBezTo>
                <a:cubicBezTo>
                  <a:pt x="1511029" y="4751644"/>
                  <a:pt x="502120" y="4067469"/>
                  <a:pt x="88593" y="3449517"/>
                </a:cubicBezTo>
                <a:lnTo>
                  <a:pt x="0" y="3300688"/>
                </a:lnTo>
                <a:close/>
              </a:path>
            </a:pathLst>
          </a:custGeom>
          <a:gradFill flip="none" rotWithShape="1">
            <a:gsLst>
              <a:gs pos="4000">
                <a:schemeClr val="accent2">
                  <a:alpha val="23589"/>
                </a:schemeClr>
              </a:gs>
              <a:gs pos="79000">
                <a:schemeClr val="accent5">
                  <a:lumMod val="50000"/>
                  <a:alpha val="52188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12">
            <a:extLst>
              <a:ext uri="{FF2B5EF4-FFF2-40B4-BE49-F238E27FC236}">
                <a16:creationId xmlns="" xmlns:a16="http://schemas.microsoft.com/office/drawing/2014/main" id="{919AB4B2-2D3A-FCB5-0314-CC465BCC0E5D}"/>
              </a:ext>
            </a:extLst>
          </p:cNvPr>
          <p:cNvSpPr/>
          <p:nvPr userDrawn="1"/>
        </p:nvSpPr>
        <p:spPr>
          <a:xfrm rot="5400000">
            <a:off x="4337535" y="2043969"/>
            <a:ext cx="6858001" cy="2770067"/>
          </a:xfrm>
          <a:custGeom>
            <a:avLst/>
            <a:gdLst>
              <a:gd name="connsiteX0" fmla="*/ 0 w 6858001"/>
              <a:gd name="connsiteY0" fmla="*/ 3437558 h 3693421"/>
              <a:gd name="connsiteX1" fmla="*/ 0 w 6858001"/>
              <a:gd name="connsiteY1" fmla="*/ 0 h 3693421"/>
              <a:gd name="connsiteX2" fmla="*/ 6858001 w 6858001"/>
              <a:gd name="connsiteY2" fmla="*/ 0 h 3693421"/>
              <a:gd name="connsiteX3" fmla="*/ 6858001 w 6858001"/>
              <a:gd name="connsiteY3" fmla="*/ 1982949 h 3693421"/>
              <a:gd name="connsiteX4" fmla="*/ 6594582 w 6858001"/>
              <a:gd name="connsiteY4" fmla="*/ 1960784 h 3693421"/>
              <a:gd name="connsiteX5" fmla="*/ 6223032 w 6858001"/>
              <a:gd name="connsiteY5" fmla="*/ 1954544 h 3693421"/>
              <a:gd name="connsiteX6" fmla="*/ 1449771 w 6858001"/>
              <a:gd name="connsiteY6" fmla="*/ 3693362 h 3693421"/>
              <a:gd name="connsiteX7" fmla="*/ 163899 w 6858001"/>
              <a:gd name="connsiteY7" fmla="*/ 3498289 h 3693421"/>
              <a:gd name="connsiteX8" fmla="*/ 0 w 6858001"/>
              <a:gd name="connsiteY8" fmla="*/ 3437558 h 369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1" h="3693421">
                <a:moveTo>
                  <a:pt x="0" y="3437558"/>
                </a:moveTo>
                <a:lnTo>
                  <a:pt x="0" y="0"/>
                </a:lnTo>
                <a:lnTo>
                  <a:pt x="6858001" y="0"/>
                </a:lnTo>
                <a:lnTo>
                  <a:pt x="6858001" y="1982949"/>
                </a:lnTo>
                <a:lnTo>
                  <a:pt x="6594582" y="1960784"/>
                </a:lnTo>
                <a:cubicBezTo>
                  <a:pt x="6474164" y="1954657"/>
                  <a:pt x="6350346" y="1952415"/>
                  <a:pt x="6223032" y="1954544"/>
                </a:cubicBezTo>
                <a:cubicBezTo>
                  <a:pt x="4185999" y="1988612"/>
                  <a:pt x="3361537" y="3683524"/>
                  <a:pt x="1449771" y="3693362"/>
                </a:cubicBezTo>
                <a:cubicBezTo>
                  <a:pt x="971830" y="3695822"/>
                  <a:pt x="541102" y="3621442"/>
                  <a:pt x="163899" y="3498289"/>
                </a:cubicBezTo>
                <a:lnTo>
                  <a:pt x="0" y="3437558"/>
                </a:lnTo>
                <a:close/>
              </a:path>
            </a:pathLst>
          </a:custGeom>
          <a:gradFill>
            <a:gsLst>
              <a:gs pos="84000">
                <a:schemeClr val="accent4">
                  <a:alpha val="20000"/>
                </a:schemeClr>
              </a:gs>
              <a:gs pos="1000">
                <a:schemeClr val="accent6">
                  <a:alpha val="38000"/>
                </a:schemeClr>
              </a:gs>
              <a:gs pos="100000">
                <a:schemeClr val="accent6">
                  <a:alpha val="3349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a16="http://schemas.microsoft.com/office/drawing/2014/main" id="{692257B9-FE58-1976-7115-17E05E5819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BAF040BB-6465-852C-B53C-074E90BB09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144" y="832104"/>
            <a:ext cx="6659119" cy="1069848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144" y="2212848"/>
            <a:ext cx="4816603" cy="3282696"/>
          </a:xfrm>
        </p:spPr>
        <p:txBody>
          <a:bodyPr>
            <a:noAutofit/>
          </a:bodyPr>
          <a:lstStyle>
            <a:lvl1pPr marL="347472">
              <a:lnSpc>
                <a:spcPct val="150000"/>
              </a:lnSpc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96316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="" xmlns:a16="http://schemas.microsoft.com/office/drawing/2014/main" id="{9BE68DE5-FB8F-C713-B589-69851789C6C5}"/>
              </a:ext>
            </a:extLst>
          </p:cNvPr>
          <p:cNvSpPr/>
          <p:nvPr userDrawn="1"/>
        </p:nvSpPr>
        <p:spPr>
          <a:xfrm>
            <a:off x="1" y="4852144"/>
            <a:ext cx="4261316" cy="2002200"/>
          </a:xfrm>
          <a:custGeom>
            <a:avLst/>
            <a:gdLst>
              <a:gd name="connsiteX0" fmla="*/ 320629 w 5681755"/>
              <a:gd name="connsiteY0" fmla="*/ 0 h 2002200"/>
              <a:gd name="connsiteX1" fmla="*/ 375829 w 5681755"/>
              <a:gd name="connsiteY1" fmla="*/ 158026 h 2002200"/>
              <a:gd name="connsiteX2" fmla="*/ 897491 w 5681755"/>
              <a:gd name="connsiteY2" fmla="*/ 961690 h 2002200"/>
              <a:gd name="connsiteX3" fmla="*/ 4054478 w 5681755"/>
              <a:gd name="connsiteY3" fmla="*/ 1474149 h 2002200"/>
              <a:gd name="connsiteX4" fmla="*/ 5679398 w 5681755"/>
              <a:gd name="connsiteY4" fmla="*/ 1986034 h 2002200"/>
              <a:gd name="connsiteX5" fmla="*/ 5681755 w 5681755"/>
              <a:gd name="connsiteY5" fmla="*/ 2002200 h 2002200"/>
              <a:gd name="connsiteX6" fmla="*/ 0 w 5681755"/>
              <a:gd name="connsiteY6" fmla="*/ 1989323 h 2002200"/>
              <a:gd name="connsiteX7" fmla="*/ 0 w 5681755"/>
              <a:gd name="connsiteY7" fmla="*/ 1952135 h 200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81755" h="2002200">
                <a:moveTo>
                  <a:pt x="320629" y="0"/>
                </a:moveTo>
                <a:lnTo>
                  <a:pt x="375829" y="158026"/>
                </a:lnTo>
                <a:cubicBezTo>
                  <a:pt x="503741" y="486192"/>
                  <a:pt x="688117" y="753054"/>
                  <a:pt x="897491" y="961690"/>
                </a:cubicBezTo>
                <a:cubicBezTo>
                  <a:pt x="1455821" y="1518049"/>
                  <a:pt x="3033468" y="1694058"/>
                  <a:pt x="4054478" y="1474149"/>
                </a:cubicBezTo>
                <a:cubicBezTo>
                  <a:pt x="5094564" y="1247948"/>
                  <a:pt x="5587838" y="1548928"/>
                  <a:pt x="5679398" y="1986034"/>
                </a:cubicBezTo>
                <a:lnTo>
                  <a:pt x="5681755" y="2002200"/>
                </a:lnTo>
                <a:lnTo>
                  <a:pt x="0" y="1989323"/>
                </a:lnTo>
                <a:lnTo>
                  <a:pt x="0" y="1952135"/>
                </a:lnTo>
                <a:close/>
              </a:path>
            </a:pathLst>
          </a:custGeom>
          <a:gradFill flip="none" rotWithShape="1">
            <a:gsLst>
              <a:gs pos="77000">
                <a:schemeClr val="accent3">
                  <a:lumMod val="25000"/>
                  <a:alpha val="0"/>
                </a:schemeClr>
              </a:gs>
              <a:gs pos="0">
                <a:schemeClr val="tx2">
                  <a:alpha val="70774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="" xmlns:a16="http://schemas.microsoft.com/office/drawing/2014/main" id="{76B337A9-EA8E-4E30-3CF4-C681F9705934}"/>
              </a:ext>
            </a:extLst>
          </p:cNvPr>
          <p:cNvSpPr/>
          <p:nvPr userDrawn="1"/>
        </p:nvSpPr>
        <p:spPr>
          <a:xfrm>
            <a:off x="1" y="0"/>
            <a:ext cx="4794292" cy="3297866"/>
          </a:xfrm>
          <a:custGeom>
            <a:avLst/>
            <a:gdLst>
              <a:gd name="connsiteX0" fmla="*/ 0 w 6392389"/>
              <a:gd name="connsiteY0" fmla="*/ 0 h 3297866"/>
              <a:gd name="connsiteX1" fmla="*/ 6392389 w 6392389"/>
              <a:gd name="connsiteY1" fmla="*/ 0 h 3297866"/>
              <a:gd name="connsiteX2" fmla="*/ 6039257 w 6392389"/>
              <a:gd name="connsiteY2" fmla="*/ 205593 h 3297866"/>
              <a:gd name="connsiteX3" fmla="*/ 4044501 w 6392389"/>
              <a:gd name="connsiteY3" fmla="*/ 1885401 h 3297866"/>
              <a:gd name="connsiteX4" fmla="*/ 41384 w 6392389"/>
              <a:gd name="connsiteY4" fmla="*/ 2408804 h 3297866"/>
              <a:gd name="connsiteX5" fmla="*/ 0 w 6392389"/>
              <a:gd name="connsiteY5" fmla="*/ 2349004 h 329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2389" h="3297866">
                <a:moveTo>
                  <a:pt x="0" y="0"/>
                </a:moveTo>
                <a:lnTo>
                  <a:pt x="6392389" y="0"/>
                </a:lnTo>
                <a:lnTo>
                  <a:pt x="6039257" y="205593"/>
                </a:lnTo>
                <a:cubicBezTo>
                  <a:pt x="5243960" y="694220"/>
                  <a:pt x="4533171" y="1286369"/>
                  <a:pt x="4044501" y="1885401"/>
                </a:cubicBezTo>
                <a:cubicBezTo>
                  <a:pt x="2455953" y="3842789"/>
                  <a:pt x="879065" y="3516921"/>
                  <a:pt x="41384" y="2408804"/>
                </a:cubicBezTo>
                <a:lnTo>
                  <a:pt x="0" y="2349004"/>
                </a:lnTo>
                <a:close/>
              </a:path>
            </a:pathLst>
          </a:custGeom>
          <a:gradFill flip="none" rotWithShape="1">
            <a:gsLst>
              <a:gs pos="20000">
                <a:schemeClr val="accent3">
                  <a:lumMod val="25000"/>
                </a:schemeClr>
              </a:gs>
              <a:gs pos="100000">
                <a:schemeClr val="tx2">
                  <a:alpha val="54000"/>
                </a:schemeClr>
              </a:gs>
            </a:gsLst>
            <a:lin ang="10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3385D1DB-F6B1-8F65-1FDB-5CDD731A6DFC}"/>
              </a:ext>
            </a:extLst>
          </p:cNvPr>
          <p:cNvSpPr/>
          <p:nvPr userDrawn="1"/>
        </p:nvSpPr>
        <p:spPr>
          <a:xfrm>
            <a:off x="7137904" y="4"/>
            <a:ext cx="2006096" cy="6857999"/>
          </a:xfrm>
          <a:custGeom>
            <a:avLst/>
            <a:gdLst>
              <a:gd name="connsiteX0" fmla="*/ 2674793 w 2674794"/>
              <a:gd name="connsiteY0" fmla="*/ 0 h 6857999"/>
              <a:gd name="connsiteX1" fmla="*/ 2674794 w 2674794"/>
              <a:gd name="connsiteY1" fmla="*/ 6857999 h 6857999"/>
              <a:gd name="connsiteX2" fmla="*/ 1158844 w 2674794"/>
              <a:gd name="connsiteY2" fmla="*/ 6857999 h 6857999"/>
              <a:gd name="connsiteX3" fmla="*/ 1212639 w 2674794"/>
              <a:gd name="connsiteY3" fmla="*/ 6771304 h 6857999"/>
              <a:gd name="connsiteX4" fmla="*/ 1327460 w 2674794"/>
              <a:gd name="connsiteY4" fmla="*/ 6554527 h 6857999"/>
              <a:gd name="connsiteX5" fmla="*/ 545566 w 2674794"/>
              <a:gd name="connsiteY5" fmla="*/ 2293136 h 6857999"/>
              <a:gd name="connsiteX6" fmla="*/ 381787 w 2674794"/>
              <a:gd name="connsiteY6" fmla="*/ 3827 h 6857999"/>
              <a:gd name="connsiteX7" fmla="*/ 386161 w 2674794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4794" h="6857999">
                <a:moveTo>
                  <a:pt x="2674793" y="0"/>
                </a:moveTo>
                <a:lnTo>
                  <a:pt x="2674794" y="6857999"/>
                </a:lnTo>
                <a:lnTo>
                  <a:pt x="1158844" y="6857999"/>
                </a:lnTo>
                <a:lnTo>
                  <a:pt x="1212639" y="6771304"/>
                </a:lnTo>
                <a:cubicBezTo>
                  <a:pt x="1256917" y="6696480"/>
                  <a:pt x="1295401" y="6624001"/>
                  <a:pt x="1327460" y="6554527"/>
                </a:cubicBezTo>
                <a:cubicBezTo>
                  <a:pt x="1840424" y="5442926"/>
                  <a:pt x="1337703" y="3374924"/>
                  <a:pt x="545566" y="2293136"/>
                </a:cubicBezTo>
                <a:cubicBezTo>
                  <a:pt x="-210423" y="1266170"/>
                  <a:pt x="-98154" y="469786"/>
                  <a:pt x="381787" y="3827"/>
                </a:cubicBezTo>
                <a:lnTo>
                  <a:pt x="386161" y="0"/>
                </a:lnTo>
                <a:close/>
              </a:path>
            </a:pathLst>
          </a:custGeom>
          <a:solidFill>
            <a:schemeClr val="tx2">
              <a:alpha val="32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glass card">
            <a:extLst>
              <a:ext uri="{FF2B5EF4-FFF2-40B4-BE49-F238E27FC236}">
                <a16:creationId xmlns="" xmlns:a16="http://schemas.microsoft.com/office/drawing/2014/main" id="{BAC99002-32F5-F4C1-2519-F23274B0580C}"/>
              </a:ext>
            </a:extLst>
          </p:cNvPr>
          <p:cNvSpPr/>
          <p:nvPr userDrawn="1"/>
        </p:nvSpPr>
        <p:spPr>
          <a:xfrm>
            <a:off x="1024281" y="1005155"/>
            <a:ext cx="6932425" cy="4978750"/>
          </a:xfrm>
          <a:prstGeom prst="roundRect">
            <a:avLst>
              <a:gd name="adj" fmla="val 6806"/>
            </a:avLst>
          </a:prstGeom>
          <a:gradFill>
            <a:gsLst>
              <a:gs pos="100000">
                <a:schemeClr val="bg1">
                  <a:alpha val="3000"/>
                </a:schemeClr>
              </a:gs>
              <a:gs pos="47000">
                <a:schemeClr val="bg1">
                  <a:alpha val="17037"/>
                </a:schemeClr>
              </a:gs>
              <a:gs pos="6000">
                <a:schemeClr val="bg1">
                  <a:alpha val="13000"/>
                </a:schemeClr>
              </a:gs>
            </a:gsLst>
            <a:path path="circle">
              <a:fillToRect l="100000" t="100000"/>
            </a:path>
          </a:gradFill>
          <a:ln w="6350">
            <a:noFill/>
          </a:ln>
          <a:effectLst>
            <a:outerShdw blurRad="63500" dist="38100" dir="5400000" sx="1000" sy="1000" algn="t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067" y="2157984"/>
            <a:ext cx="5801868" cy="1069848"/>
          </a:xfrm>
        </p:spPr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1067" y="3685032"/>
            <a:ext cx="5801868" cy="11338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="" xmlns:a16="http://schemas.microsoft.com/office/drawing/2014/main" id="{0DF239B3-DB66-3CD4-1BFE-4EBA82BC4A44}"/>
              </a:ext>
            </a:extLst>
          </p:cNvPr>
          <p:cNvSpPr/>
          <p:nvPr userDrawn="1"/>
        </p:nvSpPr>
        <p:spPr>
          <a:xfrm>
            <a:off x="0" y="5255336"/>
            <a:ext cx="2076896" cy="1602667"/>
          </a:xfrm>
          <a:custGeom>
            <a:avLst/>
            <a:gdLst>
              <a:gd name="connsiteX0" fmla="*/ 0 w 2769194"/>
              <a:gd name="connsiteY0" fmla="*/ 0 h 1602667"/>
              <a:gd name="connsiteX1" fmla="*/ 93250 w 2769194"/>
              <a:gd name="connsiteY1" fmla="*/ 101565 h 1602667"/>
              <a:gd name="connsiteX2" fmla="*/ 2646213 w 2769194"/>
              <a:gd name="connsiteY2" fmla="*/ 1567071 h 1602667"/>
              <a:gd name="connsiteX3" fmla="*/ 2769194 w 2769194"/>
              <a:gd name="connsiteY3" fmla="*/ 1602667 h 1602667"/>
              <a:gd name="connsiteX4" fmla="*/ 0 w 2769194"/>
              <a:gd name="connsiteY4" fmla="*/ 1602667 h 1602667"/>
              <a:gd name="connsiteX5" fmla="*/ 0 w 2769194"/>
              <a:gd name="connsiteY5" fmla="*/ 807120 h 1602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69194" h="1602667">
                <a:moveTo>
                  <a:pt x="0" y="0"/>
                </a:moveTo>
                <a:lnTo>
                  <a:pt x="93250" y="101565"/>
                </a:lnTo>
                <a:cubicBezTo>
                  <a:pt x="702540" y="735306"/>
                  <a:pt x="1672588" y="1259605"/>
                  <a:pt x="2646213" y="1567071"/>
                </a:cubicBezTo>
                <a:lnTo>
                  <a:pt x="2769194" y="1602667"/>
                </a:lnTo>
                <a:lnTo>
                  <a:pt x="0" y="1602667"/>
                </a:lnTo>
                <a:lnTo>
                  <a:pt x="0" y="807120"/>
                </a:lnTo>
                <a:close/>
              </a:path>
            </a:pathLst>
          </a:custGeom>
          <a:gradFill flip="none" rotWithShape="1">
            <a:gsLst>
              <a:gs pos="60000">
                <a:schemeClr val="accent3">
                  <a:alpha val="45000"/>
                </a:schemeClr>
              </a:gs>
              <a:gs pos="99000">
                <a:schemeClr val="accent5">
                  <a:alpha val="66721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93303B57-FF55-B795-FAE7-5EF26BFCBEF3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586465" y="2804011"/>
            <a:ext cx="0" cy="12413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2716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029968"/>
            <a:ext cx="6858000" cy="1069848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0240" y="3803904"/>
            <a:ext cx="5301235" cy="75895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="" xmlns:a16="http://schemas.microsoft.com/office/drawing/2014/main" id="{F1F20C20-DE23-6FE7-74A0-517218ACED7A}"/>
              </a:ext>
            </a:extLst>
          </p:cNvPr>
          <p:cNvSpPr/>
          <p:nvPr userDrawn="1"/>
        </p:nvSpPr>
        <p:spPr>
          <a:xfrm rot="10800000">
            <a:off x="-1" y="5019503"/>
            <a:ext cx="7257578" cy="1838496"/>
          </a:xfrm>
          <a:custGeom>
            <a:avLst/>
            <a:gdLst>
              <a:gd name="connsiteX0" fmla="*/ 3062591 w 9676770"/>
              <a:gd name="connsiteY0" fmla="*/ 1838437 h 1838496"/>
              <a:gd name="connsiteX1" fmla="*/ 10485 w 9676770"/>
              <a:gd name="connsiteY1" fmla="*/ 104484 h 1838496"/>
              <a:gd name="connsiteX2" fmla="*/ 0 w 9676770"/>
              <a:gd name="connsiteY2" fmla="*/ 0 h 1838496"/>
              <a:gd name="connsiteX3" fmla="*/ 9676770 w 9676770"/>
              <a:gd name="connsiteY3" fmla="*/ 0 h 1838496"/>
              <a:gd name="connsiteX4" fmla="*/ 9676770 w 9676770"/>
              <a:gd name="connsiteY4" fmla="*/ 396354 h 1838496"/>
              <a:gd name="connsiteX5" fmla="*/ 9495267 w 9676770"/>
              <a:gd name="connsiteY5" fmla="*/ 334664 h 1838496"/>
              <a:gd name="connsiteX6" fmla="*/ 7835850 w 9676770"/>
              <a:gd name="connsiteY6" fmla="*/ 99619 h 1838496"/>
              <a:gd name="connsiteX7" fmla="*/ 3062591 w 9676770"/>
              <a:gd name="connsiteY7" fmla="*/ 1838437 h 18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76770" h="1838496">
                <a:moveTo>
                  <a:pt x="3062591" y="1838437"/>
                </a:moveTo>
                <a:cubicBezTo>
                  <a:pt x="1270312" y="1847662"/>
                  <a:pt x="141962" y="776331"/>
                  <a:pt x="10485" y="104484"/>
                </a:cubicBezTo>
                <a:lnTo>
                  <a:pt x="0" y="0"/>
                </a:lnTo>
                <a:lnTo>
                  <a:pt x="9676770" y="0"/>
                </a:lnTo>
                <a:lnTo>
                  <a:pt x="9676770" y="396354"/>
                </a:lnTo>
                <a:lnTo>
                  <a:pt x="9495267" y="334664"/>
                </a:lnTo>
                <a:cubicBezTo>
                  <a:pt x="9021588" y="187614"/>
                  <a:pt x="8472423" y="88973"/>
                  <a:pt x="7835850" y="99619"/>
                </a:cubicBezTo>
                <a:cubicBezTo>
                  <a:pt x="5798818" y="133686"/>
                  <a:pt x="4974355" y="1828598"/>
                  <a:pt x="3062591" y="1838437"/>
                </a:cubicBezTo>
                <a:close/>
              </a:path>
            </a:pathLst>
          </a:custGeom>
          <a:gradFill flip="none" rotWithShape="1">
            <a:gsLst>
              <a:gs pos="43000">
                <a:schemeClr val="accent3">
                  <a:lumMod val="25000"/>
                  <a:alpha val="50000"/>
                </a:schemeClr>
              </a:gs>
              <a:gs pos="73000">
                <a:schemeClr val="accent1">
                  <a:alpha val="29177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 4">
            <a:extLst>
              <a:ext uri="{FF2B5EF4-FFF2-40B4-BE49-F238E27FC236}">
                <a16:creationId xmlns="" xmlns:a16="http://schemas.microsoft.com/office/drawing/2014/main" id="{98E2EA35-4179-2438-E1D1-02EFA8830FF9}"/>
              </a:ext>
            </a:extLst>
          </p:cNvPr>
          <p:cNvSpPr/>
          <p:nvPr userDrawn="1"/>
        </p:nvSpPr>
        <p:spPr>
          <a:xfrm flipV="1">
            <a:off x="2072284" y="6076116"/>
            <a:ext cx="2960005" cy="781884"/>
          </a:xfrm>
          <a:custGeom>
            <a:avLst/>
            <a:gdLst>
              <a:gd name="connsiteX0" fmla="*/ 1910385 w 3946673"/>
              <a:gd name="connsiteY0" fmla="*/ 781847 h 781884"/>
              <a:gd name="connsiteX1" fmla="*/ 3855031 w 3946673"/>
              <a:gd name="connsiteY1" fmla="*/ 44786 h 781884"/>
              <a:gd name="connsiteX2" fmla="*/ 3946673 w 3946673"/>
              <a:gd name="connsiteY2" fmla="*/ 0 h 781884"/>
              <a:gd name="connsiteX3" fmla="*/ 0 w 3946673"/>
              <a:gd name="connsiteY3" fmla="*/ 0 h 781884"/>
              <a:gd name="connsiteX4" fmla="*/ 54644 w 3946673"/>
              <a:gd name="connsiteY4" fmla="*/ 67939 h 781884"/>
              <a:gd name="connsiteX5" fmla="*/ 1910385 w 3946673"/>
              <a:gd name="connsiteY5" fmla="*/ 781847 h 78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6673" h="781884">
                <a:moveTo>
                  <a:pt x="1910385" y="781847"/>
                </a:moveTo>
                <a:cubicBezTo>
                  <a:pt x="2719463" y="777993"/>
                  <a:pt x="3240943" y="361686"/>
                  <a:pt x="3855031" y="44786"/>
                </a:cubicBezTo>
                <a:lnTo>
                  <a:pt x="3946673" y="0"/>
                </a:lnTo>
                <a:lnTo>
                  <a:pt x="0" y="0"/>
                </a:lnTo>
                <a:lnTo>
                  <a:pt x="54644" y="67939"/>
                </a:lnTo>
                <a:cubicBezTo>
                  <a:pt x="372182" y="426203"/>
                  <a:pt x="1020399" y="786086"/>
                  <a:pt x="1910385" y="781847"/>
                </a:cubicBezTo>
                <a:close/>
              </a:path>
            </a:pathLst>
          </a:custGeom>
          <a:gradFill>
            <a:gsLst>
              <a:gs pos="66000">
                <a:schemeClr val="accent4">
                  <a:lumMod val="75000"/>
                  <a:alpha val="46295"/>
                </a:schemeClr>
              </a:gs>
              <a:gs pos="33000">
                <a:schemeClr val="accent3">
                  <a:lumMod val="25000"/>
                  <a:alpha val="27934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5">
            <a:extLst>
              <a:ext uri="{FF2B5EF4-FFF2-40B4-BE49-F238E27FC236}">
                <a16:creationId xmlns="" xmlns:a16="http://schemas.microsoft.com/office/drawing/2014/main" id="{A7C0B16B-87E9-E92C-62F3-D1844BEE5B2D}"/>
              </a:ext>
            </a:extLst>
          </p:cNvPr>
          <p:cNvSpPr/>
          <p:nvPr userDrawn="1"/>
        </p:nvSpPr>
        <p:spPr>
          <a:xfrm rot="10800000">
            <a:off x="4044790" y="6015979"/>
            <a:ext cx="3569045" cy="842020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43000"/>
                </a:schemeClr>
              </a:gs>
              <a:gs pos="100000">
                <a:schemeClr val="accent6">
                  <a:alpha val="53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 6">
            <a:extLst>
              <a:ext uri="{FF2B5EF4-FFF2-40B4-BE49-F238E27FC236}">
                <a16:creationId xmlns="" xmlns:a16="http://schemas.microsoft.com/office/drawing/2014/main" id="{51F4118C-3B46-F20B-EF12-E16F7513844C}"/>
              </a:ext>
            </a:extLst>
          </p:cNvPr>
          <p:cNvSpPr/>
          <p:nvPr userDrawn="1"/>
        </p:nvSpPr>
        <p:spPr>
          <a:xfrm rot="10800000" flipH="1">
            <a:off x="-2016" y="5263864"/>
            <a:ext cx="9144000" cy="1599109"/>
          </a:xfrm>
          <a:custGeom>
            <a:avLst/>
            <a:gdLst>
              <a:gd name="connsiteX0" fmla="*/ 1373073 w 12192000"/>
              <a:gd name="connsiteY0" fmla="*/ 1599066 h 1599109"/>
              <a:gd name="connsiteX1" fmla="*/ 4901233 w 12192000"/>
              <a:gd name="connsiteY1" fmla="*/ 313816 h 1599109"/>
              <a:gd name="connsiteX2" fmla="*/ 7629483 w 12192000"/>
              <a:gd name="connsiteY2" fmla="*/ 1209099 h 1599109"/>
              <a:gd name="connsiteX3" fmla="*/ 7664573 w 12192000"/>
              <a:gd name="connsiteY3" fmla="*/ 1222798 h 1599109"/>
              <a:gd name="connsiteX4" fmla="*/ 7753536 w 12192000"/>
              <a:gd name="connsiteY4" fmla="*/ 1277391 h 1599109"/>
              <a:gd name="connsiteX5" fmla="*/ 9091947 w 12192000"/>
              <a:gd name="connsiteY5" fmla="*/ 1582567 h 1599109"/>
              <a:gd name="connsiteX6" fmla="*/ 12094171 w 12192000"/>
              <a:gd name="connsiteY6" fmla="*/ 359476 h 1599109"/>
              <a:gd name="connsiteX7" fmla="*/ 12192000 w 12192000"/>
              <a:gd name="connsiteY7" fmla="*/ 342643 h 1599109"/>
              <a:gd name="connsiteX8" fmla="*/ 12192000 w 12192000"/>
              <a:gd name="connsiteY8" fmla="*/ 0 h 1599109"/>
              <a:gd name="connsiteX9" fmla="*/ 0 w 12192000"/>
              <a:gd name="connsiteY9" fmla="*/ 0 h 1599109"/>
              <a:gd name="connsiteX10" fmla="*/ 0 w 12192000"/>
              <a:gd name="connsiteY10" fmla="*/ 1274406 h 1599109"/>
              <a:gd name="connsiteX11" fmla="*/ 34662 w 12192000"/>
              <a:gd name="connsiteY11" fmla="*/ 1293889 h 1599109"/>
              <a:gd name="connsiteX12" fmla="*/ 1373073 w 12192000"/>
              <a:gd name="connsiteY12" fmla="*/ 1599066 h 1599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1599109">
                <a:moveTo>
                  <a:pt x="1373073" y="1599066"/>
                </a:moveTo>
                <a:cubicBezTo>
                  <a:pt x="2786156" y="1591793"/>
                  <a:pt x="3395560" y="338997"/>
                  <a:pt x="4901233" y="313816"/>
                </a:cubicBezTo>
                <a:cubicBezTo>
                  <a:pt x="6312803" y="290208"/>
                  <a:pt x="7142906" y="993618"/>
                  <a:pt x="7629483" y="1209099"/>
                </a:cubicBezTo>
                <a:lnTo>
                  <a:pt x="7664573" y="1222798"/>
                </a:lnTo>
                <a:lnTo>
                  <a:pt x="7753536" y="1277391"/>
                </a:lnTo>
                <a:cubicBezTo>
                  <a:pt x="8110655" y="1460232"/>
                  <a:pt x="8562041" y="1585295"/>
                  <a:pt x="9091947" y="1582567"/>
                </a:cubicBezTo>
                <a:cubicBezTo>
                  <a:pt x="10328396" y="1576205"/>
                  <a:pt x="10949524" y="616237"/>
                  <a:pt x="12094171" y="359476"/>
                </a:cubicBezTo>
                <a:lnTo>
                  <a:pt x="12192000" y="342643"/>
                </a:lnTo>
                <a:lnTo>
                  <a:pt x="12192000" y="0"/>
                </a:lnTo>
                <a:lnTo>
                  <a:pt x="0" y="0"/>
                </a:lnTo>
                <a:lnTo>
                  <a:pt x="0" y="1274406"/>
                </a:lnTo>
                <a:lnTo>
                  <a:pt x="34662" y="1293889"/>
                </a:lnTo>
                <a:cubicBezTo>
                  <a:pt x="391780" y="1476730"/>
                  <a:pt x="843167" y="1601794"/>
                  <a:pt x="1373073" y="159906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69328"/>
                </a:schemeClr>
              </a:gs>
              <a:gs pos="85000">
                <a:schemeClr val="accent5">
                  <a:lumMod val="50000"/>
                  <a:alpha val="42331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CD0F8AA9-2207-2D4C-C2E0-FEF14E2D9ACF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571999" y="2804089"/>
            <a:ext cx="0" cy="124138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2275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hart or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A4F769D-48D3-2655-40A4-674F657B74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3FA0756-78EA-68DD-4650-F40EF5F252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r>
              <a:rPr lang="en-US"/>
              <a:t>Crypto: investing &amp; trading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34534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="" xmlns:a16="http://schemas.microsoft.com/office/drawing/2014/main" id="{77AD3460-2264-3A46-993B-9F2AACED0504}"/>
              </a:ext>
            </a:extLst>
          </p:cNvPr>
          <p:cNvSpPr/>
          <p:nvPr userDrawn="1"/>
        </p:nvSpPr>
        <p:spPr>
          <a:xfrm rot="10800000">
            <a:off x="4044791" y="5650995"/>
            <a:ext cx="5116104" cy="1207007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43000"/>
                </a:schemeClr>
              </a:gs>
              <a:gs pos="100000">
                <a:schemeClr val="accent6">
                  <a:alpha val="53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Freeform 7">
            <a:extLst>
              <a:ext uri="{FF2B5EF4-FFF2-40B4-BE49-F238E27FC236}">
                <a16:creationId xmlns="" xmlns:a16="http://schemas.microsoft.com/office/drawing/2014/main" id="{BBBF3E9C-CCEA-98FA-7F69-55AF07558021}"/>
              </a:ext>
            </a:extLst>
          </p:cNvPr>
          <p:cNvSpPr/>
          <p:nvPr userDrawn="1"/>
        </p:nvSpPr>
        <p:spPr>
          <a:xfrm flipH="1">
            <a:off x="0" y="0"/>
            <a:ext cx="8446583" cy="2139696"/>
          </a:xfrm>
          <a:custGeom>
            <a:avLst/>
            <a:gdLst>
              <a:gd name="connsiteX0" fmla="*/ 3062591 w 9676770"/>
              <a:gd name="connsiteY0" fmla="*/ 1838437 h 1838496"/>
              <a:gd name="connsiteX1" fmla="*/ 10485 w 9676770"/>
              <a:gd name="connsiteY1" fmla="*/ 104484 h 1838496"/>
              <a:gd name="connsiteX2" fmla="*/ 0 w 9676770"/>
              <a:gd name="connsiteY2" fmla="*/ 0 h 1838496"/>
              <a:gd name="connsiteX3" fmla="*/ 9676770 w 9676770"/>
              <a:gd name="connsiteY3" fmla="*/ 0 h 1838496"/>
              <a:gd name="connsiteX4" fmla="*/ 9676770 w 9676770"/>
              <a:gd name="connsiteY4" fmla="*/ 396354 h 1838496"/>
              <a:gd name="connsiteX5" fmla="*/ 9495267 w 9676770"/>
              <a:gd name="connsiteY5" fmla="*/ 334664 h 1838496"/>
              <a:gd name="connsiteX6" fmla="*/ 7835850 w 9676770"/>
              <a:gd name="connsiteY6" fmla="*/ 99619 h 1838496"/>
              <a:gd name="connsiteX7" fmla="*/ 3062591 w 9676770"/>
              <a:gd name="connsiteY7" fmla="*/ 1838437 h 18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76770" h="1838496">
                <a:moveTo>
                  <a:pt x="3062591" y="1838437"/>
                </a:moveTo>
                <a:cubicBezTo>
                  <a:pt x="1270312" y="1847662"/>
                  <a:pt x="141962" y="776331"/>
                  <a:pt x="10485" y="104484"/>
                </a:cubicBezTo>
                <a:lnTo>
                  <a:pt x="0" y="0"/>
                </a:lnTo>
                <a:lnTo>
                  <a:pt x="9676770" y="0"/>
                </a:lnTo>
                <a:lnTo>
                  <a:pt x="9676770" y="396354"/>
                </a:lnTo>
                <a:lnTo>
                  <a:pt x="9495267" y="334664"/>
                </a:lnTo>
                <a:cubicBezTo>
                  <a:pt x="9021588" y="187614"/>
                  <a:pt x="8472423" y="88973"/>
                  <a:pt x="7835850" y="99619"/>
                </a:cubicBezTo>
                <a:cubicBezTo>
                  <a:pt x="5798818" y="133686"/>
                  <a:pt x="4974355" y="1828598"/>
                  <a:pt x="3062591" y="1838437"/>
                </a:cubicBezTo>
                <a:close/>
              </a:path>
            </a:pathLst>
          </a:custGeom>
          <a:gradFill flip="none" rotWithShape="1">
            <a:gsLst>
              <a:gs pos="43000">
                <a:schemeClr val="accent3">
                  <a:lumMod val="25000"/>
                  <a:alpha val="50000"/>
                </a:schemeClr>
              </a:gs>
              <a:gs pos="73000">
                <a:schemeClr val="accent1">
                  <a:alpha val="11498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 9">
            <a:extLst>
              <a:ext uri="{FF2B5EF4-FFF2-40B4-BE49-F238E27FC236}">
                <a16:creationId xmlns="" xmlns:a16="http://schemas.microsoft.com/office/drawing/2014/main" id="{4F937A84-95EC-EB44-470A-C82AD8E99897}"/>
              </a:ext>
            </a:extLst>
          </p:cNvPr>
          <p:cNvSpPr/>
          <p:nvPr userDrawn="1"/>
        </p:nvSpPr>
        <p:spPr>
          <a:xfrm>
            <a:off x="-18250" y="3"/>
            <a:ext cx="9164237" cy="6860673"/>
          </a:xfrm>
          <a:custGeom>
            <a:avLst/>
            <a:gdLst>
              <a:gd name="connsiteX0" fmla="*/ 4456 w 12218982"/>
              <a:gd name="connsiteY0" fmla="*/ 0 h 6860673"/>
              <a:gd name="connsiteX1" fmla="*/ 3150735 w 12218982"/>
              <a:gd name="connsiteY1" fmla="*/ 0 h 6860673"/>
              <a:gd name="connsiteX2" fmla="*/ 3150734 w 12218982"/>
              <a:gd name="connsiteY2" fmla="*/ 1 h 6860673"/>
              <a:gd name="connsiteX3" fmla="*/ 3275209 w 12218982"/>
              <a:gd name="connsiteY3" fmla="*/ 1 h 6860673"/>
              <a:gd name="connsiteX4" fmla="*/ 3275209 w 12218982"/>
              <a:gd name="connsiteY4" fmla="*/ 0 h 6860673"/>
              <a:gd name="connsiteX5" fmla="*/ 12218982 w 12218982"/>
              <a:gd name="connsiteY5" fmla="*/ 0 h 6860673"/>
              <a:gd name="connsiteX6" fmla="*/ 12218982 w 12218982"/>
              <a:gd name="connsiteY6" fmla="*/ 1983013 h 6860673"/>
              <a:gd name="connsiteX7" fmla="*/ 12062259 w 12218982"/>
              <a:gd name="connsiteY7" fmla="*/ 2024385 h 6860673"/>
              <a:gd name="connsiteX8" fmla="*/ 10972986 w 12218982"/>
              <a:gd name="connsiteY8" fmla="*/ 2139627 h 6860673"/>
              <a:gd name="connsiteX9" fmla="*/ 5417726 w 12218982"/>
              <a:gd name="connsiteY9" fmla="*/ 115939 h 6860673"/>
              <a:gd name="connsiteX10" fmla="*/ 3916598 w 12218982"/>
              <a:gd name="connsiteY10" fmla="*/ 272807 h 6860673"/>
              <a:gd name="connsiteX11" fmla="*/ 3863345 w 12218982"/>
              <a:gd name="connsiteY11" fmla="*/ 286233 h 6860673"/>
              <a:gd name="connsiteX12" fmla="*/ 3729781 w 12218982"/>
              <a:gd name="connsiteY12" fmla="*/ 323286 h 6860673"/>
              <a:gd name="connsiteX13" fmla="*/ 1717096 w 12218982"/>
              <a:gd name="connsiteY13" fmla="*/ 1451719 h 6860673"/>
              <a:gd name="connsiteX14" fmla="*/ 708597 w 12218982"/>
              <a:gd name="connsiteY14" fmla="*/ 2695590 h 6860673"/>
              <a:gd name="connsiteX15" fmla="*/ 486880 w 12218982"/>
              <a:gd name="connsiteY15" fmla="*/ 3274865 h 6860673"/>
              <a:gd name="connsiteX16" fmla="*/ 365997 w 12218982"/>
              <a:gd name="connsiteY16" fmla="*/ 3984708 h 6860673"/>
              <a:gd name="connsiteX17" fmla="*/ 341340 w 12218982"/>
              <a:gd name="connsiteY17" fmla="*/ 4301231 h 6860673"/>
              <a:gd name="connsiteX18" fmla="*/ 341340 w 12218982"/>
              <a:gd name="connsiteY18" fmla="*/ 5007890 h 6860673"/>
              <a:gd name="connsiteX19" fmla="*/ 343276 w 12218982"/>
              <a:gd name="connsiteY19" fmla="*/ 5047516 h 6860673"/>
              <a:gd name="connsiteX20" fmla="*/ 814636 w 12218982"/>
              <a:gd name="connsiteY20" fmla="*/ 6666819 h 6860673"/>
              <a:gd name="connsiteX21" fmla="*/ 915601 w 12218982"/>
              <a:gd name="connsiteY21" fmla="*/ 6858000 h 6860673"/>
              <a:gd name="connsiteX22" fmla="*/ 341340 w 12218982"/>
              <a:gd name="connsiteY22" fmla="*/ 6858000 h 6860673"/>
              <a:gd name="connsiteX23" fmla="*/ 341340 w 12218982"/>
              <a:gd name="connsiteY23" fmla="*/ 6860673 h 6860673"/>
              <a:gd name="connsiteX24" fmla="*/ 4456 w 12218982"/>
              <a:gd name="connsiteY24" fmla="*/ 6860673 h 6860673"/>
              <a:gd name="connsiteX25" fmla="*/ 4456 w 12218982"/>
              <a:gd name="connsiteY25" fmla="*/ 2794000 h 6860673"/>
              <a:gd name="connsiteX26" fmla="*/ 0 w 12218982"/>
              <a:gd name="connsiteY26" fmla="*/ 2794000 h 6860673"/>
              <a:gd name="connsiteX27" fmla="*/ 0 w 12218982"/>
              <a:gd name="connsiteY27" fmla="*/ 2022550 h 6860673"/>
              <a:gd name="connsiteX28" fmla="*/ 4456 w 12218982"/>
              <a:gd name="connsiteY28" fmla="*/ 2022550 h 6860673"/>
              <a:gd name="connsiteX29" fmla="*/ 4456 w 12218982"/>
              <a:gd name="connsiteY29" fmla="*/ 1646989 h 6860673"/>
              <a:gd name="connsiteX30" fmla="*/ 4456 w 12218982"/>
              <a:gd name="connsiteY30" fmla="*/ 0 h 68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18982" h="6860673">
                <a:moveTo>
                  <a:pt x="4456" y="0"/>
                </a:moveTo>
                <a:lnTo>
                  <a:pt x="3150735" y="0"/>
                </a:lnTo>
                <a:lnTo>
                  <a:pt x="3150734" y="1"/>
                </a:lnTo>
                <a:lnTo>
                  <a:pt x="3275209" y="1"/>
                </a:lnTo>
                <a:lnTo>
                  <a:pt x="3275209" y="0"/>
                </a:lnTo>
                <a:lnTo>
                  <a:pt x="12218982" y="0"/>
                </a:lnTo>
                <a:lnTo>
                  <a:pt x="12218982" y="1983013"/>
                </a:lnTo>
                <a:lnTo>
                  <a:pt x="12062259" y="2024385"/>
                </a:lnTo>
                <a:cubicBezTo>
                  <a:pt x="11728036" y="2099441"/>
                  <a:pt x="11364094" y="2141640"/>
                  <a:pt x="10972986" y="2139627"/>
                </a:cubicBezTo>
                <a:cubicBezTo>
                  <a:pt x="8748018" y="2128176"/>
                  <a:pt x="7788484" y="155587"/>
                  <a:pt x="5417726" y="115939"/>
                </a:cubicBezTo>
                <a:cubicBezTo>
                  <a:pt x="4862080" y="106647"/>
                  <a:pt x="4363654" y="168899"/>
                  <a:pt x="3916598" y="272807"/>
                </a:cubicBezTo>
                <a:lnTo>
                  <a:pt x="3863345" y="286233"/>
                </a:lnTo>
                <a:lnTo>
                  <a:pt x="3729781" y="323286"/>
                </a:lnTo>
                <a:cubicBezTo>
                  <a:pt x="3036967" y="532141"/>
                  <a:pt x="2352843" y="836886"/>
                  <a:pt x="1717096" y="1451719"/>
                </a:cubicBezTo>
                <a:cubicBezTo>
                  <a:pt x="1293264" y="1861607"/>
                  <a:pt x="966036" y="2282242"/>
                  <a:pt x="708597" y="2695590"/>
                </a:cubicBezTo>
                <a:cubicBezTo>
                  <a:pt x="593502" y="2938109"/>
                  <a:pt x="544310" y="3015870"/>
                  <a:pt x="486880" y="3274865"/>
                </a:cubicBezTo>
                <a:cubicBezTo>
                  <a:pt x="434927" y="3498394"/>
                  <a:pt x="385149" y="3635910"/>
                  <a:pt x="365997" y="3984708"/>
                </a:cubicBezTo>
                <a:lnTo>
                  <a:pt x="341340" y="4301231"/>
                </a:lnTo>
                <a:lnTo>
                  <a:pt x="341340" y="5007890"/>
                </a:lnTo>
                <a:cubicBezTo>
                  <a:pt x="341985" y="5021099"/>
                  <a:pt x="342631" y="5034307"/>
                  <a:pt x="343276" y="5047516"/>
                </a:cubicBezTo>
                <a:cubicBezTo>
                  <a:pt x="393784" y="5666740"/>
                  <a:pt x="577442" y="6188267"/>
                  <a:pt x="814636" y="6666819"/>
                </a:cubicBezTo>
                <a:lnTo>
                  <a:pt x="915601" y="6858000"/>
                </a:lnTo>
                <a:lnTo>
                  <a:pt x="341340" y="6858000"/>
                </a:lnTo>
                <a:lnTo>
                  <a:pt x="341340" y="6860673"/>
                </a:lnTo>
                <a:lnTo>
                  <a:pt x="4456" y="6860673"/>
                </a:lnTo>
                <a:lnTo>
                  <a:pt x="4456" y="2794000"/>
                </a:lnTo>
                <a:lnTo>
                  <a:pt x="0" y="2794000"/>
                </a:lnTo>
                <a:lnTo>
                  <a:pt x="0" y="2022550"/>
                </a:lnTo>
                <a:lnTo>
                  <a:pt x="4456" y="2022550"/>
                </a:lnTo>
                <a:lnTo>
                  <a:pt x="4456" y="1646989"/>
                </a:lnTo>
                <a:lnTo>
                  <a:pt x="445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alpha val="60164"/>
                </a:schemeClr>
              </a:gs>
              <a:gs pos="77000">
                <a:schemeClr val="accent3">
                  <a:lumMod val="25000"/>
                  <a:alpha val="29492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 10">
            <a:extLst>
              <a:ext uri="{FF2B5EF4-FFF2-40B4-BE49-F238E27FC236}">
                <a16:creationId xmlns="" xmlns:a16="http://schemas.microsoft.com/office/drawing/2014/main" id="{A9BF091C-5F88-B50F-03BB-284950253993}"/>
              </a:ext>
            </a:extLst>
          </p:cNvPr>
          <p:cNvSpPr/>
          <p:nvPr userDrawn="1"/>
        </p:nvSpPr>
        <p:spPr>
          <a:xfrm flipV="1">
            <a:off x="153046" y="5377862"/>
            <a:ext cx="5603408" cy="1480138"/>
          </a:xfrm>
          <a:custGeom>
            <a:avLst/>
            <a:gdLst>
              <a:gd name="connsiteX0" fmla="*/ 1910385 w 3946673"/>
              <a:gd name="connsiteY0" fmla="*/ 781847 h 781884"/>
              <a:gd name="connsiteX1" fmla="*/ 3855031 w 3946673"/>
              <a:gd name="connsiteY1" fmla="*/ 44786 h 781884"/>
              <a:gd name="connsiteX2" fmla="*/ 3946673 w 3946673"/>
              <a:gd name="connsiteY2" fmla="*/ 0 h 781884"/>
              <a:gd name="connsiteX3" fmla="*/ 0 w 3946673"/>
              <a:gd name="connsiteY3" fmla="*/ 0 h 781884"/>
              <a:gd name="connsiteX4" fmla="*/ 54644 w 3946673"/>
              <a:gd name="connsiteY4" fmla="*/ 67939 h 781884"/>
              <a:gd name="connsiteX5" fmla="*/ 1910385 w 3946673"/>
              <a:gd name="connsiteY5" fmla="*/ 781847 h 78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46673" h="781884">
                <a:moveTo>
                  <a:pt x="1910385" y="781847"/>
                </a:moveTo>
                <a:cubicBezTo>
                  <a:pt x="2719463" y="777993"/>
                  <a:pt x="3240943" y="361686"/>
                  <a:pt x="3855031" y="44786"/>
                </a:cubicBezTo>
                <a:lnTo>
                  <a:pt x="3946673" y="0"/>
                </a:lnTo>
                <a:lnTo>
                  <a:pt x="0" y="0"/>
                </a:lnTo>
                <a:lnTo>
                  <a:pt x="54644" y="67939"/>
                </a:lnTo>
                <a:cubicBezTo>
                  <a:pt x="372182" y="426203"/>
                  <a:pt x="1020399" y="786086"/>
                  <a:pt x="1910385" y="781847"/>
                </a:cubicBezTo>
                <a:close/>
              </a:path>
            </a:pathLst>
          </a:custGeom>
          <a:gradFill>
            <a:gsLst>
              <a:gs pos="66000">
                <a:schemeClr val="tx2">
                  <a:alpha val="8123"/>
                </a:schemeClr>
              </a:gs>
              <a:gs pos="33000">
                <a:schemeClr val="accent6">
                  <a:alpha val="13919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16">
            <a:extLst>
              <a:ext uri="{FF2B5EF4-FFF2-40B4-BE49-F238E27FC236}">
                <a16:creationId xmlns="" xmlns:a16="http://schemas.microsoft.com/office/drawing/2014/main" id="{3FF8B459-35F5-072D-56FA-415EEABE6DC2}"/>
              </a:ext>
            </a:extLst>
          </p:cNvPr>
          <p:cNvSpPr/>
          <p:nvPr userDrawn="1"/>
        </p:nvSpPr>
        <p:spPr>
          <a:xfrm rot="10800000">
            <a:off x="-22714" y="4822581"/>
            <a:ext cx="9173167" cy="2040391"/>
          </a:xfrm>
          <a:custGeom>
            <a:avLst/>
            <a:gdLst>
              <a:gd name="connsiteX0" fmla="*/ 1751979 w 12230888"/>
              <a:gd name="connsiteY0" fmla="*/ 2040336 h 2040391"/>
              <a:gd name="connsiteX1" fmla="*/ 44227 w 12230888"/>
              <a:gd name="connsiteY1" fmla="*/ 1650944 h 2040391"/>
              <a:gd name="connsiteX2" fmla="*/ 0 w 12230888"/>
              <a:gd name="connsiteY2" fmla="*/ 1626084 h 2040391"/>
              <a:gd name="connsiteX3" fmla="*/ 0 w 12230888"/>
              <a:gd name="connsiteY3" fmla="*/ 0 h 2040391"/>
              <a:gd name="connsiteX4" fmla="*/ 12230888 w 12230888"/>
              <a:gd name="connsiteY4" fmla="*/ 0 h 2040391"/>
              <a:gd name="connsiteX5" fmla="*/ 12230888 w 12230888"/>
              <a:gd name="connsiteY5" fmla="*/ 1945571 h 2040391"/>
              <a:gd name="connsiteX6" fmla="*/ 12158569 w 12230888"/>
              <a:gd name="connsiteY6" fmla="*/ 1963333 h 2040391"/>
              <a:gd name="connsiteX7" fmla="*/ 11600914 w 12230888"/>
              <a:gd name="connsiteY7" fmla="*/ 2019284 h 2040391"/>
              <a:gd name="connsiteX8" fmla="*/ 9893162 w 12230888"/>
              <a:gd name="connsiteY8" fmla="*/ 1629893 h 2040391"/>
              <a:gd name="connsiteX9" fmla="*/ 9779649 w 12230888"/>
              <a:gd name="connsiteY9" fmla="*/ 1560235 h 2040391"/>
              <a:gd name="connsiteX10" fmla="*/ 9734876 w 12230888"/>
              <a:gd name="connsiteY10" fmla="*/ 1542756 h 2040391"/>
              <a:gd name="connsiteX11" fmla="*/ 6253752 w 12230888"/>
              <a:gd name="connsiteY11" fmla="*/ 400415 h 2040391"/>
              <a:gd name="connsiteX12" fmla="*/ 1751979 w 12230888"/>
              <a:gd name="connsiteY12" fmla="*/ 2040336 h 2040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230888" h="2040391">
                <a:moveTo>
                  <a:pt x="1751979" y="2040336"/>
                </a:moveTo>
                <a:cubicBezTo>
                  <a:pt x="1075843" y="2043817"/>
                  <a:pt x="499894" y="1884241"/>
                  <a:pt x="44227" y="1650944"/>
                </a:cubicBezTo>
                <a:lnTo>
                  <a:pt x="0" y="1626084"/>
                </a:lnTo>
                <a:lnTo>
                  <a:pt x="0" y="0"/>
                </a:lnTo>
                <a:lnTo>
                  <a:pt x="12230888" y="0"/>
                </a:lnTo>
                <a:lnTo>
                  <a:pt x="12230888" y="1945571"/>
                </a:lnTo>
                <a:lnTo>
                  <a:pt x="12158569" y="1963333"/>
                </a:lnTo>
                <a:cubicBezTo>
                  <a:pt x="11983060" y="1998243"/>
                  <a:pt x="11798121" y="2018269"/>
                  <a:pt x="11600914" y="2019284"/>
                </a:cubicBezTo>
                <a:cubicBezTo>
                  <a:pt x="10924778" y="2022765"/>
                  <a:pt x="10348830" y="1863190"/>
                  <a:pt x="9893162" y="1629893"/>
                </a:cubicBezTo>
                <a:lnTo>
                  <a:pt x="9779649" y="1560235"/>
                </a:lnTo>
                <a:lnTo>
                  <a:pt x="9734876" y="1542756"/>
                </a:lnTo>
                <a:cubicBezTo>
                  <a:pt x="9114026" y="1267812"/>
                  <a:pt x="8054852" y="370292"/>
                  <a:pt x="6253752" y="400415"/>
                </a:cubicBezTo>
                <a:cubicBezTo>
                  <a:pt x="4332581" y="432545"/>
                  <a:pt x="3555009" y="2031056"/>
                  <a:pt x="1751979" y="204033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23907"/>
                </a:schemeClr>
              </a:gs>
              <a:gs pos="85000">
                <a:schemeClr val="accent5">
                  <a:lumMod val="50000"/>
                  <a:alpha val="42331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Freeform 17">
            <a:extLst>
              <a:ext uri="{FF2B5EF4-FFF2-40B4-BE49-F238E27FC236}">
                <a16:creationId xmlns="" xmlns:a16="http://schemas.microsoft.com/office/drawing/2014/main" id="{73867BC1-390E-647F-B33F-8622748E6530}"/>
              </a:ext>
            </a:extLst>
          </p:cNvPr>
          <p:cNvSpPr/>
          <p:nvPr userDrawn="1"/>
        </p:nvSpPr>
        <p:spPr>
          <a:xfrm>
            <a:off x="0" y="0"/>
            <a:ext cx="9144000" cy="2035422"/>
          </a:xfrm>
          <a:custGeom>
            <a:avLst/>
            <a:gdLst>
              <a:gd name="connsiteX0" fmla="*/ 0 w 12192000"/>
              <a:gd name="connsiteY0" fmla="*/ 0 h 2035422"/>
              <a:gd name="connsiteX1" fmla="*/ 12192000 w 12192000"/>
              <a:gd name="connsiteY1" fmla="*/ 0 h 2035422"/>
              <a:gd name="connsiteX2" fmla="*/ 12192000 w 12192000"/>
              <a:gd name="connsiteY2" fmla="*/ 1759689 h 2035422"/>
              <a:gd name="connsiteX3" fmla="*/ 12103306 w 12192000"/>
              <a:gd name="connsiteY3" fmla="*/ 1729773 h 2035422"/>
              <a:gd name="connsiteX4" fmla="*/ 11659615 w 12192000"/>
              <a:gd name="connsiteY4" fmla="*/ 1535038 h 2035422"/>
              <a:gd name="connsiteX5" fmla="*/ 11521247 w 12192000"/>
              <a:gd name="connsiteY5" fmla="*/ 1450127 h 2035422"/>
              <a:gd name="connsiteX6" fmla="*/ 11466670 w 12192000"/>
              <a:gd name="connsiteY6" fmla="*/ 1428821 h 2035422"/>
              <a:gd name="connsiteX7" fmla="*/ 7223297 w 12192000"/>
              <a:gd name="connsiteY7" fmla="*/ 36346 h 2035422"/>
              <a:gd name="connsiteX8" fmla="*/ 1735787 w 12192000"/>
              <a:gd name="connsiteY8" fmla="*/ 2035354 h 2035422"/>
              <a:gd name="connsiteX9" fmla="*/ 97785 w 12192000"/>
              <a:gd name="connsiteY9" fmla="*/ 1755433 h 2035422"/>
              <a:gd name="connsiteX10" fmla="*/ 0 w 12192000"/>
              <a:gd name="connsiteY10" fmla="*/ 1715854 h 2035422"/>
              <a:gd name="connsiteX11" fmla="*/ 0 w 12192000"/>
              <a:gd name="connsiteY11" fmla="*/ 0 h 203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2035422">
                <a:moveTo>
                  <a:pt x="0" y="0"/>
                </a:moveTo>
                <a:lnTo>
                  <a:pt x="12192000" y="0"/>
                </a:lnTo>
                <a:lnTo>
                  <a:pt x="12192000" y="1759689"/>
                </a:lnTo>
                <a:lnTo>
                  <a:pt x="12103306" y="1729773"/>
                </a:lnTo>
                <a:cubicBezTo>
                  <a:pt x="11946501" y="1671612"/>
                  <a:pt x="11798476" y="1606133"/>
                  <a:pt x="11659615" y="1535038"/>
                </a:cubicBezTo>
                <a:lnTo>
                  <a:pt x="11521247" y="1450127"/>
                </a:lnTo>
                <a:lnTo>
                  <a:pt x="11466670" y="1428821"/>
                </a:lnTo>
                <a:cubicBezTo>
                  <a:pt x="10709874" y="1093673"/>
                  <a:pt x="9418777" y="-373"/>
                  <a:pt x="7223297" y="36346"/>
                </a:cubicBezTo>
                <a:cubicBezTo>
                  <a:pt x="4881454" y="75511"/>
                  <a:pt x="3933620" y="2024042"/>
                  <a:pt x="1735787" y="2035354"/>
                </a:cubicBezTo>
                <a:cubicBezTo>
                  <a:pt x="1117647" y="2038536"/>
                  <a:pt x="568201" y="1929916"/>
                  <a:pt x="97785" y="1755433"/>
                </a:cubicBezTo>
                <a:lnTo>
                  <a:pt x="0" y="171585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5000"/>
                </a:schemeClr>
              </a:gs>
              <a:gs pos="99000">
                <a:schemeClr val="accent3">
                  <a:lumMod val="25000"/>
                </a:schemeClr>
              </a:gs>
              <a:gs pos="31000">
                <a:schemeClr val="accent6">
                  <a:alpha val="69328"/>
                </a:schemeClr>
              </a:gs>
              <a:gs pos="73000">
                <a:schemeClr val="accent5">
                  <a:lumMod val="50000"/>
                  <a:alpha val="42331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18">
            <a:extLst>
              <a:ext uri="{FF2B5EF4-FFF2-40B4-BE49-F238E27FC236}">
                <a16:creationId xmlns="" xmlns:a16="http://schemas.microsoft.com/office/drawing/2014/main" id="{FA6C5756-59FF-66C3-2611-3D7AB2049ABE}"/>
              </a:ext>
            </a:extLst>
          </p:cNvPr>
          <p:cNvSpPr/>
          <p:nvPr userDrawn="1"/>
        </p:nvSpPr>
        <p:spPr>
          <a:xfrm flipH="1">
            <a:off x="0" y="0"/>
            <a:ext cx="8446583" cy="2139696"/>
          </a:xfrm>
          <a:custGeom>
            <a:avLst/>
            <a:gdLst>
              <a:gd name="connsiteX0" fmla="*/ 3062591 w 9676770"/>
              <a:gd name="connsiteY0" fmla="*/ 1838437 h 1838496"/>
              <a:gd name="connsiteX1" fmla="*/ 10485 w 9676770"/>
              <a:gd name="connsiteY1" fmla="*/ 104484 h 1838496"/>
              <a:gd name="connsiteX2" fmla="*/ 0 w 9676770"/>
              <a:gd name="connsiteY2" fmla="*/ 0 h 1838496"/>
              <a:gd name="connsiteX3" fmla="*/ 9676770 w 9676770"/>
              <a:gd name="connsiteY3" fmla="*/ 0 h 1838496"/>
              <a:gd name="connsiteX4" fmla="*/ 9676770 w 9676770"/>
              <a:gd name="connsiteY4" fmla="*/ 396354 h 1838496"/>
              <a:gd name="connsiteX5" fmla="*/ 9495267 w 9676770"/>
              <a:gd name="connsiteY5" fmla="*/ 334664 h 1838496"/>
              <a:gd name="connsiteX6" fmla="*/ 7835850 w 9676770"/>
              <a:gd name="connsiteY6" fmla="*/ 99619 h 1838496"/>
              <a:gd name="connsiteX7" fmla="*/ 3062591 w 9676770"/>
              <a:gd name="connsiteY7" fmla="*/ 1838437 h 183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76770" h="1838496">
                <a:moveTo>
                  <a:pt x="3062591" y="1838437"/>
                </a:moveTo>
                <a:cubicBezTo>
                  <a:pt x="1270312" y="1847662"/>
                  <a:pt x="141962" y="776331"/>
                  <a:pt x="10485" y="104484"/>
                </a:cubicBezTo>
                <a:lnTo>
                  <a:pt x="0" y="0"/>
                </a:lnTo>
                <a:lnTo>
                  <a:pt x="9676770" y="0"/>
                </a:lnTo>
                <a:lnTo>
                  <a:pt x="9676770" y="396354"/>
                </a:lnTo>
                <a:lnTo>
                  <a:pt x="9495267" y="334664"/>
                </a:lnTo>
                <a:cubicBezTo>
                  <a:pt x="9021588" y="187614"/>
                  <a:pt x="8472423" y="88973"/>
                  <a:pt x="7835850" y="99619"/>
                </a:cubicBezTo>
                <a:cubicBezTo>
                  <a:pt x="5798818" y="133686"/>
                  <a:pt x="4974355" y="1828598"/>
                  <a:pt x="3062591" y="1838437"/>
                </a:cubicBezTo>
                <a:close/>
              </a:path>
            </a:pathLst>
          </a:custGeom>
          <a:gradFill flip="none" rotWithShape="1">
            <a:gsLst>
              <a:gs pos="43000">
                <a:schemeClr val="accent3">
                  <a:lumMod val="25000"/>
                  <a:alpha val="50000"/>
                </a:schemeClr>
              </a:gs>
              <a:gs pos="73000">
                <a:schemeClr val="accent1">
                  <a:alpha val="11498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19">
            <a:extLst>
              <a:ext uri="{FF2B5EF4-FFF2-40B4-BE49-F238E27FC236}">
                <a16:creationId xmlns="" xmlns:a16="http://schemas.microsoft.com/office/drawing/2014/main" id="{EF6D3160-DA6D-8CDA-3A13-8A43EC05449D}"/>
              </a:ext>
            </a:extLst>
          </p:cNvPr>
          <p:cNvSpPr/>
          <p:nvPr userDrawn="1"/>
        </p:nvSpPr>
        <p:spPr>
          <a:xfrm>
            <a:off x="1" y="7399"/>
            <a:ext cx="3569045" cy="842020"/>
          </a:xfrm>
          <a:custGeom>
            <a:avLst/>
            <a:gdLst>
              <a:gd name="connsiteX0" fmla="*/ 2449167 w 4758726"/>
              <a:gd name="connsiteY0" fmla="*/ 841961 h 842020"/>
              <a:gd name="connsiteX1" fmla="*/ 12024 w 4758726"/>
              <a:gd name="connsiteY1" fmla="*/ 11254 h 842020"/>
              <a:gd name="connsiteX2" fmla="*/ 0 w 4758726"/>
              <a:gd name="connsiteY2" fmla="*/ 0 h 842020"/>
              <a:gd name="connsiteX3" fmla="*/ 4758726 w 4758726"/>
              <a:gd name="connsiteY3" fmla="*/ 0 h 842020"/>
              <a:gd name="connsiteX4" fmla="*/ 4526601 w 4758726"/>
              <a:gd name="connsiteY4" fmla="*/ 141635 h 842020"/>
              <a:gd name="connsiteX5" fmla="*/ 2449167 w 4758726"/>
              <a:gd name="connsiteY5" fmla="*/ 841961 h 84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26" h="842020">
                <a:moveTo>
                  <a:pt x="2449167" y="841961"/>
                </a:moveTo>
                <a:cubicBezTo>
                  <a:pt x="1373800" y="847496"/>
                  <a:pt x="537447" y="464031"/>
                  <a:pt x="12024" y="11254"/>
                </a:cubicBezTo>
                <a:lnTo>
                  <a:pt x="0" y="0"/>
                </a:lnTo>
                <a:lnTo>
                  <a:pt x="4758726" y="0"/>
                </a:lnTo>
                <a:lnTo>
                  <a:pt x="4526601" y="141635"/>
                </a:lnTo>
                <a:cubicBezTo>
                  <a:pt x="3913845" y="510819"/>
                  <a:pt x="3285564" y="837657"/>
                  <a:pt x="2449167" y="841961"/>
                </a:cubicBezTo>
                <a:close/>
              </a:path>
            </a:pathLst>
          </a:custGeom>
          <a:gradFill>
            <a:gsLst>
              <a:gs pos="0">
                <a:schemeClr val="tx2">
                  <a:alpha val="43000"/>
                </a:schemeClr>
              </a:gs>
              <a:gs pos="100000">
                <a:schemeClr val="accent6">
                  <a:alpha val="5300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2752344"/>
            <a:ext cx="5822443" cy="1600200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9240" y="4233672"/>
            <a:ext cx="2132839" cy="448056"/>
          </a:xfrm>
        </p:spPr>
        <p:txBody>
          <a:bodyPr>
            <a:no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2789227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Placeholder 50">
            <a:extLst>
              <a:ext uri="{FF2B5EF4-FFF2-40B4-BE49-F238E27FC236}">
                <a16:creationId xmlns="" xmlns:a16="http://schemas.microsoft.com/office/drawing/2014/main" id="{100A0D9B-ADC5-C41B-130F-1EA1EDE9F2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029450" y="3236976"/>
            <a:ext cx="1570483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695761 h 1856232"/>
              <a:gd name="connsiteX3" fmla="*/ 1933505 w 2093976"/>
              <a:gd name="connsiteY3" fmla="*/ 1856232 h 1856232"/>
              <a:gd name="connsiteX4" fmla="*/ 0 w 2093976"/>
              <a:gd name="connsiteY4" fmla="*/ 1856232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695761"/>
                </a:lnTo>
                <a:cubicBezTo>
                  <a:pt x="2093976" y="1784387"/>
                  <a:pt x="2022131" y="1856232"/>
                  <a:pt x="1933505" y="1856232"/>
                </a:cubicBezTo>
                <a:lnTo>
                  <a:pt x="0" y="1856232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53694F-11E9-3CF0-DCDE-FC7C6FAF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298" y="832104"/>
            <a:ext cx="6659119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="" xmlns:a16="http://schemas.microsoft.com/office/drawing/2014/main" id="{9AF8AEFF-3F3B-8AFC-621B-F653E2F1B7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5504" y="2478024"/>
            <a:ext cx="1573619" cy="702770"/>
          </a:xfrm>
          <a:custGeom>
            <a:avLst/>
            <a:gdLst>
              <a:gd name="connsiteX0" fmla="*/ 169182 w 2098157"/>
              <a:gd name="connsiteY0" fmla="*/ 0 h 702770"/>
              <a:gd name="connsiteX1" fmla="*/ 2098157 w 2098157"/>
              <a:gd name="connsiteY1" fmla="*/ 0 h 702770"/>
              <a:gd name="connsiteX2" fmla="*/ 2098157 w 2098157"/>
              <a:gd name="connsiteY2" fmla="*/ 702770 h 702770"/>
              <a:gd name="connsiteX3" fmla="*/ 2097025 w 2098157"/>
              <a:gd name="connsiteY3" fmla="*/ 702770 h 702770"/>
              <a:gd name="connsiteX4" fmla="*/ 503974 w 2098157"/>
              <a:gd name="connsiteY4" fmla="*/ 702770 h 702770"/>
              <a:gd name="connsiteX5" fmla="*/ 0 w 2098157"/>
              <a:gd name="connsiteY5" fmla="*/ 702770 h 702770"/>
              <a:gd name="connsiteX6" fmla="*/ 0 w 2098157"/>
              <a:gd name="connsiteY6" fmla="*/ 202766 h 702770"/>
              <a:gd name="connsiteX7" fmla="*/ 136581 w 2098157"/>
              <a:gd name="connsiteY7" fmla="*/ 3900 h 702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70">
                <a:moveTo>
                  <a:pt x="169182" y="0"/>
                </a:moveTo>
                <a:lnTo>
                  <a:pt x="2098157" y="0"/>
                </a:lnTo>
                <a:lnTo>
                  <a:pt x="2098157" y="702770"/>
                </a:lnTo>
                <a:lnTo>
                  <a:pt x="2097025" y="702770"/>
                </a:lnTo>
                <a:lnTo>
                  <a:pt x="503974" y="702770"/>
                </a:lnTo>
                <a:lnTo>
                  <a:pt x="0" y="702770"/>
                </a:lnTo>
                <a:lnTo>
                  <a:pt x="0" y="202766"/>
                </a:lnTo>
                <a:cubicBezTo>
                  <a:pt x="0" y="104671"/>
                  <a:pt x="58634" y="22828"/>
                  <a:pt x="136581" y="3900"/>
                </a:cubicBezTo>
                <a:close/>
              </a:path>
            </a:pathLst>
          </a:cu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="" xmlns:a16="http://schemas.microsoft.com/office/drawing/2014/main" id="{C0111168-089D-E125-6CBB-0B288CE8D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0" y="3236976"/>
            <a:ext cx="1570483" cy="1856232"/>
          </a:xfrm>
          <a:custGeom>
            <a:avLst/>
            <a:gdLst>
              <a:gd name="connsiteX0" fmla="*/ 0 w 2093976"/>
              <a:gd name="connsiteY0" fmla="*/ 0 h 1856232"/>
              <a:gd name="connsiteX1" fmla="*/ 2093976 w 2093976"/>
              <a:gd name="connsiteY1" fmla="*/ 0 h 1856232"/>
              <a:gd name="connsiteX2" fmla="*/ 2093976 w 2093976"/>
              <a:gd name="connsiteY2" fmla="*/ 1856232 h 1856232"/>
              <a:gd name="connsiteX3" fmla="*/ 160471 w 2093976"/>
              <a:gd name="connsiteY3" fmla="*/ 1856232 h 1856232"/>
              <a:gd name="connsiteX4" fmla="*/ 0 w 2093976"/>
              <a:gd name="connsiteY4" fmla="*/ 1695761 h 185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76" h="1856232">
                <a:moveTo>
                  <a:pt x="0" y="0"/>
                </a:moveTo>
                <a:lnTo>
                  <a:pt x="2093976" y="0"/>
                </a:lnTo>
                <a:lnTo>
                  <a:pt x="2093976" y="1856232"/>
                </a:lnTo>
                <a:lnTo>
                  <a:pt x="160471" y="1856232"/>
                </a:lnTo>
                <a:cubicBezTo>
                  <a:pt x="71845" y="1856232"/>
                  <a:pt x="0" y="1784387"/>
                  <a:pt x="0" y="1695761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 lIns="256032" tIns="201168" rIns="27432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="" xmlns:a16="http://schemas.microsoft.com/office/drawing/2014/main" id="{20FBF32C-8DDB-F094-1C74-FDE91B64F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3699" y="2478024"/>
            <a:ext cx="1577340" cy="704088"/>
          </a:xfrm>
          <a:solidFill>
            <a:schemeClr val="accent1"/>
          </a:solidFill>
          <a:ln w="12700"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="" xmlns:a16="http://schemas.microsoft.com/office/drawing/2014/main" id="{C5237567-8AEF-3966-7CED-5DA3ACD21E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68842" y="3236976"/>
            <a:ext cx="1570483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="" xmlns:a16="http://schemas.microsoft.com/office/drawing/2014/main" id="{7137587B-C03C-671F-AED7-4B974605AF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85617" y="2478024"/>
            <a:ext cx="1577340" cy="704088"/>
          </a:xfr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="" xmlns:a16="http://schemas.microsoft.com/office/drawing/2014/main" id="{25D4A96A-10D9-D4AD-C775-61041F026B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89045" y="3236976"/>
            <a:ext cx="1570483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="" xmlns:a16="http://schemas.microsoft.com/office/drawing/2014/main" id="{81308FE1-98CC-9FD0-5CF1-5A8E61C5B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07534" y="2478024"/>
            <a:ext cx="1577340" cy="704088"/>
          </a:xfrm>
          <a:solidFill>
            <a:schemeClr val="accent2"/>
          </a:solidFill>
          <a:ln w="12700">
            <a:solidFill>
              <a:schemeClr val="accent2"/>
            </a:solidFill>
          </a:ln>
        </p:spPr>
        <p:txBody>
          <a:bodyPr lIns="91440" tIns="45720" rIns="91440" bIns="4572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="" xmlns:a16="http://schemas.microsoft.com/office/drawing/2014/main" id="{B6FB197B-711E-A949-62E5-216CBC83F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09248" y="3236976"/>
            <a:ext cx="1570483" cy="1856232"/>
          </a:xfrm>
          <a:ln w="12700">
            <a:solidFill>
              <a:schemeClr val="bg1"/>
            </a:solidFill>
          </a:ln>
        </p:spPr>
        <p:txBody>
          <a:bodyPr lIns="256032" tIns="201168" rIns="2743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="" xmlns:a16="http://schemas.microsoft.com/office/drawing/2014/main" id="{76A5CBAC-0099-3E8F-E44D-7B999D7079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29451" y="2478028"/>
            <a:ext cx="1573619" cy="702769"/>
          </a:xfrm>
          <a:custGeom>
            <a:avLst/>
            <a:gdLst>
              <a:gd name="connsiteX0" fmla="*/ 0 w 2098157"/>
              <a:gd name="connsiteY0" fmla="*/ 0 h 702769"/>
              <a:gd name="connsiteX1" fmla="*/ 1928984 w 2098157"/>
              <a:gd name="connsiteY1" fmla="*/ 0 h 702769"/>
              <a:gd name="connsiteX2" fmla="*/ 1961576 w 2098157"/>
              <a:gd name="connsiteY2" fmla="*/ 3899 h 702769"/>
              <a:gd name="connsiteX3" fmla="*/ 2098157 w 2098157"/>
              <a:gd name="connsiteY3" fmla="*/ 202765 h 702769"/>
              <a:gd name="connsiteX4" fmla="*/ 2098157 w 2098157"/>
              <a:gd name="connsiteY4" fmla="*/ 702769 h 702769"/>
              <a:gd name="connsiteX5" fmla="*/ 1594183 w 2098157"/>
              <a:gd name="connsiteY5" fmla="*/ 702769 h 702769"/>
              <a:gd name="connsiteX6" fmla="*/ 1132 w 2098157"/>
              <a:gd name="connsiteY6" fmla="*/ 702769 h 702769"/>
              <a:gd name="connsiteX7" fmla="*/ 0 w 2098157"/>
              <a:gd name="connsiteY7" fmla="*/ 702769 h 702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8157" h="702769">
                <a:moveTo>
                  <a:pt x="0" y="0"/>
                </a:moveTo>
                <a:lnTo>
                  <a:pt x="1928984" y="0"/>
                </a:lnTo>
                <a:lnTo>
                  <a:pt x="1961576" y="3899"/>
                </a:lnTo>
                <a:cubicBezTo>
                  <a:pt x="2039523" y="22827"/>
                  <a:pt x="2098157" y="104670"/>
                  <a:pt x="2098157" y="202765"/>
                </a:cubicBezTo>
                <a:lnTo>
                  <a:pt x="2098157" y="702769"/>
                </a:lnTo>
                <a:lnTo>
                  <a:pt x="1594183" y="702769"/>
                </a:lnTo>
                <a:lnTo>
                  <a:pt x="1132" y="702769"/>
                </a:lnTo>
                <a:lnTo>
                  <a:pt x="0" y="702769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wrap="square"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966900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53694F-11E9-3CF0-DCDE-FC7C6FAF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168" y="832104"/>
            <a:ext cx="6659119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C652500-B558-F785-439F-12315F4331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38A96B1-64D5-11B6-BD02-AD31F31729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2C883D99-31C6-D5A2-D86A-FC9440CEA769}"/>
              </a:ext>
            </a:extLst>
          </p:cNvPr>
          <p:cNvCxnSpPr>
            <a:cxnSpLocks/>
          </p:cNvCxnSpPr>
          <p:nvPr userDrawn="1"/>
        </p:nvCxnSpPr>
        <p:spPr>
          <a:xfrm>
            <a:off x="1458006" y="3324115"/>
            <a:ext cx="1627838" cy="0"/>
          </a:xfrm>
          <a:prstGeom prst="line">
            <a:avLst/>
          </a:prstGeom>
          <a:ln w="12700">
            <a:solidFill>
              <a:schemeClr val="accent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238AB5A6-6184-8A00-738A-9F575C1472CC}"/>
              </a:ext>
            </a:extLst>
          </p:cNvPr>
          <p:cNvCxnSpPr>
            <a:cxnSpLocks/>
          </p:cNvCxnSpPr>
          <p:nvPr userDrawn="1"/>
        </p:nvCxnSpPr>
        <p:spPr>
          <a:xfrm>
            <a:off x="3085844" y="3322646"/>
            <a:ext cx="1628775" cy="0"/>
          </a:xfrm>
          <a:prstGeom prst="line">
            <a:avLst/>
          </a:prstGeom>
          <a:ln w="127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70BFB726-8911-1D40-8CAD-0678A3988661}"/>
              </a:ext>
            </a:extLst>
          </p:cNvPr>
          <p:cNvCxnSpPr>
            <a:cxnSpLocks/>
          </p:cNvCxnSpPr>
          <p:nvPr userDrawn="1"/>
        </p:nvCxnSpPr>
        <p:spPr>
          <a:xfrm>
            <a:off x="4714620" y="3322646"/>
            <a:ext cx="1621136" cy="14408"/>
          </a:xfrm>
          <a:prstGeom prst="line">
            <a:avLst/>
          </a:prstGeom>
          <a:ln w="1270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3A06BA5D-5C40-149B-0AE7-118CF43109F3}"/>
              </a:ext>
            </a:extLst>
          </p:cNvPr>
          <p:cNvCxnSpPr>
            <a:cxnSpLocks/>
          </p:cNvCxnSpPr>
          <p:nvPr userDrawn="1"/>
        </p:nvCxnSpPr>
        <p:spPr>
          <a:xfrm>
            <a:off x="6335755" y="3333307"/>
            <a:ext cx="1641899" cy="0"/>
          </a:xfrm>
          <a:prstGeom prst="line">
            <a:avLst/>
          </a:prstGeom>
          <a:ln w="127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="" xmlns:a16="http://schemas.microsoft.com/office/drawing/2014/main" id="{0E1F9F84-FEDF-EE4B-151E-0BA753B313F2}"/>
              </a:ext>
            </a:extLst>
          </p:cNvPr>
          <p:cNvSpPr/>
          <p:nvPr userDrawn="1"/>
        </p:nvSpPr>
        <p:spPr>
          <a:xfrm>
            <a:off x="1011861" y="2715967"/>
            <a:ext cx="914113" cy="121881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B5D1979A-4075-FDBC-DC21-B473A894753D}"/>
              </a:ext>
            </a:extLst>
          </p:cNvPr>
          <p:cNvSpPr/>
          <p:nvPr userDrawn="1"/>
        </p:nvSpPr>
        <p:spPr>
          <a:xfrm>
            <a:off x="2643877" y="2721007"/>
            <a:ext cx="914113" cy="121881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4253DC90-8B68-11F4-262C-EF788CC251ED}"/>
              </a:ext>
            </a:extLst>
          </p:cNvPr>
          <p:cNvSpPr/>
          <p:nvPr userDrawn="1"/>
        </p:nvSpPr>
        <p:spPr>
          <a:xfrm>
            <a:off x="4278014" y="2716980"/>
            <a:ext cx="914113" cy="121881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8CEBAA34-A280-D694-891B-142A8D7FA33C}"/>
              </a:ext>
            </a:extLst>
          </p:cNvPr>
          <p:cNvSpPr/>
          <p:nvPr userDrawn="1"/>
        </p:nvSpPr>
        <p:spPr>
          <a:xfrm>
            <a:off x="5885773" y="2726018"/>
            <a:ext cx="914113" cy="12188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DEC576C9-CAB6-8D5D-5976-B4CC1FB6B5C0}"/>
              </a:ext>
            </a:extLst>
          </p:cNvPr>
          <p:cNvSpPr/>
          <p:nvPr userDrawn="1"/>
        </p:nvSpPr>
        <p:spPr>
          <a:xfrm>
            <a:off x="7536990" y="2718523"/>
            <a:ext cx="914113" cy="12188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0B3AAAB5-1B7C-5567-E7F2-E97DCAFEA821}"/>
              </a:ext>
            </a:extLst>
          </p:cNvPr>
          <p:cNvSpPr/>
          <p:nvPr userDrawn="1"/>
        </p:nvSpPr>
        <p:spPr>
          <a:xfrm flipH="1">
            <a:off x="1063818" y="2786515"/>
            <a:ext cx="803673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C6E861CF-DCF3-E6B9-1438-583DC69FFA06}"/>
              </a:ext>
            </a:extLst>
          </p:cNvPr>
          <p:cNvSpPr/>
          <p:nvPr userDrawn="1"/>
        </p:nvSpPr>
        <p:spPr>
          <a:xfrm flipH="1">
            <a:off x="2694776" y="2791555"/>
            <a:ext cx="803673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0F4D24E5-CE49-C81C-1933-88384A77E742}"/>
              </a:ext>
            </a:extLst>
          </p:cNvPr>
          <p:cNvSpPr/>
          <p:nvPr userDrawn="1"/>
        </p:nvSpPr>
        <p:spPr>
          <a:xfrm flipH="1">
            <a:off x="4328913" y="2787528"/>
            <a:ext cx="803673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0F1CA68B-CB89-15A1-13F9-3DD65297D0BD}"/>
              </a:ext>
            </a:extLst>
          </p:cNvPr>
          <p:cNvSpPr/>
          <p:nvPr userDrawn="1"/>
        </p:nvSpPr>
        <p:spPr>
          <a:xfrm flipH="1">
            <a:off x="5936672" y="2796566"/>
            <a:ext cx="803673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3AD773FD-C1E4-FDB0-FDF1-0925375BE2A5}"/>
              </a:ext>
            </a:extLst>
          </p:cNvPr>
          <p:cNvSpPr/>
          <p:nvPr userDrawn="1"/>
        </p:nvSpPr>
        <p:spPr>
          <a:xfrm flipH="1">
            <a:off x="7597415" y="2789071"/>
            <a:ext cx="803673" cy="10715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ACA633AF-3209-BF0D-1450-6A91ACC853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5558" y="4114800"/>
            <a:ext cx="1021843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="" xmlns:a16="http://schemas.microsoft.com/office/drawing/2014/main" id="{F70EFB68-D184-8E31-A027-F291D78776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5558" y="4599432"/>
            <a:ext cx="1021843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="" xmlns:a16="http://schemas.microsoft.com/office/drawing/2014/main" id="{20FBF32C-8DDB-F094-1C74-FDE91B64F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54046" y="4114800"/>
            <a:ext cx="1021843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="" xmlns:a16="http://schemas.microsoft.com/office/drawing/2014/main" id="{C5237567-8AEF-3966-7CED-5DA3ACD21E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54046" y="4599432"/>
            <a:ext cx="1021843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="" xmlns:a16="http://schemas.microsoft.com/office/drawing/2014/main" id="{7137587B-C03C-671F-AED7-4B974605AF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3108" y="4114800"/>
            <a:ext cx="1021843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="" xmlns:a16="http://schemas.microsoft.com/office/drawing/2014/main" id="{25D4A96A-10D9-D4AD-C775-61041F026B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93108" y="4599432"/>
            <a:ext cx="1021843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="" xmlns:a16="http://schemas.microsoft.com/office/drawing/2014/main" id="{81308FE1-98CC-9FD0-5CF1-5A8E61C5BA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04738" y="4114800"/>
            <a:ext cx="1021843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="" xmlns:a16="http://schemas.microsoft.com/office/drawing/2014/main" id="{B6FB197B-711E-A949-62E5-216CBC83FF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04738" y="4599432"/>
            <a:ext cx="1021843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="" xmlns:a16="http://schemas.microsoft.com/office/drawing/2014/main" id="{BC5472B4-CBBF-AC70-5BA8-A0661E663D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43800" y="4114800"/>
            <a:ext cx="1021843" cy="466344"/>
          </a:xfrm>
        </p:spPr>
        <p:txBody>
          <a:bodyPr lIns="91440" tIns="45720" rIns="91440" bIns="4572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="" xmlns:a16="http://schemas.microsoft.com/office/drawing/2014/main" id="{C3CEEBDA-7860-91AD-704A-7A540E1E58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43800" y="4599432"/>
            <a:ext cx="1021843" cy="740664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="" xmlns:a16="http://schemas.microsoft.com/office/drawing/2014/main" id="{DF918527-798D-3B40-E0EA-38C0AEBA6D7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36110" y="3018954"/>
            <a:ext cx="466344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29">
            <a:extLst>
              <a:ext uri="{FF2B5EF4-FFF2-40B4-BE49-F238E27FC236}">
                <a16:creationId xmlns="" xmlns:a16="http://schemas.microsoft.com/office/drawing/2014/main" id="{B0D40292-F2DF-0641-6B78-370AC5C5009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853839" y="3011109"/>
            <a:ext cx="466344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29">
            <a:extLst>
              <a:ext uri="{FF2B5EF4-FFF2-40B4-BE49-F238E27FC236}">
                <a16:creationId xmlns="" xmlns:a16="http://schemas.microsoft.com/office/drawing/2014/main" id="{503DD6AB-C9B3-EBD7-080A-FB219B38122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96992" y="3026158"/>
            <a:ext cx="466344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29">
            <a:extLst>
              <a:ext uri="{FF2B5EF4-FFF2-40B4-BE49-F238E27FC236}">
                <a16:creationId xmlns="" xmlns:a16="http://schemas.microsoft.com/office/drawing/2014/main" id="{E61A9741-3B1C-111D-B260-CF7E7F223F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09655" y="3011109"/>
            <a:ext cx="466344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29">
            <a:extLst>
              <a:ext uri="{FF2B5EF4-FFF2-40B4-BE49-F238E27FC236}">
                <a16:creationId xmlns="" xmlns:a16="http://schemas.microsoft.com/office/drawing/2014/main" id="{E49C1AE1-BC78-2CE3-D292-61496AC727D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760873" y="3017032"/>
            <a:ext cx="466344" cy="621792"/>
          </a:xfr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Text Placeholder 11">
            <a:extLst>
              <a:ext uri="{FF2B5EF4-FFF2-40B4-BE49-F238E27FC236}">
                <a16:creationId xmlns="" xmlns:a16="http://schemas.microsoft.com/office/drawing/2014/main" id="{3B71C9DC-B9E5-6C34-B451-BA2224CCDDE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762507" y="4279392"/>
            <a:ext cx="109728" cy="146304"/>
          </a:xfrm>
          <a:prstGeom prst="ellipse">
            <a:avLst/>
          </a:prstGeom>
          <a:solidFill>
            <a:schemeClr val="accent6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6" name="Text Placeholder 11">
            <a:extLst>
              <a:ext uri="{FF2B5EF4-FFF2-40B4-BE49-F238E27FC236}">
                <a16:creationId xmlns="" xmlns:a16="http://schemas.microsoft.com/office/drawing/2014/main" id="{0596D87F-0114-685D-7F97-873DBA55794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387852" y="4279392"/>
            <a:ext cx="109728" cy="146304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7" name="Text Placeholder 11">
            <a:extLst>
              <a:ext uri="{FF2B5EF4-FFF2-40B4-BE49-F238E27FC236}">
                <a16:creationId xmlns="" xmlns:a16="http://schemas.microsoft.com/office/drawing/2014/main" id="{5D4E3F00-5755-F2EF-97C8-0FE775CAE04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026915" y="4279392"/>
            <a:ext cx="109728" cy="146304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8" name="Text Placeholder 11">
            <a:extLst>
              <a:ext uri="{FF2B5EF4-FFF2-40B4-BE49-F238E27FC236}">
                <a16:creationId xmlns="" xmlns:a16="http://schemas.microsoft.com/office/drawing/2014/main" id="{29543A01-39BF-D362-26F8-BD1E7D0D3C8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631687" y="4279392"/>
            <a:ext cx="109728" cy="146304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11">
            <a:extLst>
              <a:ext uri="{FF2B5EF4-FFF2-40B4-BE49-F238E27FC236}">
                <a16:creationId xmlns="" xmlns:a16="http://schemas.microsoft.com/office/drawing/2014/main" id="{BB6B72CD-75B9-D90F-4767-2141AEF3B20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291323" y="4279392"/>
            <a:ext cx="109728" cy="146304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" b="0" spc="0" baseline="0">
                <a:noFill/>
                <a:latin typeface="+mj-l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90831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="" xmlns:a16="http://schemas.microsoft.com/office/drawing/2014/main" id="{89A27E14-C943-C294-334B-4D6A7500F3B5}"/>
              </a:ext>
            </a:extLst>
          </p:cNvPr>
          <p:cNvSpPr/>
          <p:nvPr userDrawn="1"/>
        </p:nvSpPr>
        <p:spPr>
          <a:xfrm rot="5400000">
            <a:off x="4680703" y="2387136"/>
            <a:ext cx="6858000" cy="2083728"/>
          </a:xfrm>
          <a:custGeom>
            <a:avLst/>
            <a:gdLst>
              <a:gd name="connsiteX0" fmla="*/ 0 w 6858000"/>
              <a:gd name="connsiteY0" fmla="*/ 1050199 h 2778304"/>
              <a:gd name="connsiteX1" fmla="*/ 0 w 6858000"/>
              <a:gd name="connsiteY1" fmla="*/ 0 h 2778304"/>
              <a:gd name="connsiteX2" fmla="*/ 6858000 w 6858000"/>
              <a:gd name="connsiteY2" fmla="*/ 0 h 2778304"/>
              <a:gd name="connsiteX3" fmla="*/ 6858000 w 6858000"/>
              <a:gd name="connsiteY3" fmla="*/ 1193215 h 2778304"/>
              <a:gd name="connsiteX4" fmla="*/ 6790588 w 6858000"/>
              <a:gd name="connsiteY4" fmla="*/ 1211701 h 2778304"/>
              <a:gd name="connsiteX5" fmla="*/ 3050431 w 6858000"/>
              <a:gd name="connsiteY5" fmla="*/ 2778245 h 2778304"/>
              <a:gd name="connsiteX6" fmla="*/ 37813 w 6858000"/>
              <a:gd name="connsiteY6" fmla="*/ 1183549 h 2778304"/>
              <a:gd name="connsiteX7" fmla="*/ 0 w 6858000"/>
              <a:gd name="connsiteY7" fmla="*/ 1050199 h 277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2778304">
                <a:moveTo>
                  <a:pt x="0" y="1050199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193215"/>
                </a:lnTo>
                <a:lnTo>
                  <a:pt x="6790588" y="1211701"/>
                </a:lnTo>
                <a:cubicBezTo>
                  <a:pt x="5439260" y="1649845"/>
                  <a:pt x="4603740" y="2770251"/>
                  <a:pt x="3050431" y="2778245"/>
                </a:cubicBezTo>
                <a:cubicBezTo>
                  <a:pt x="1377637" y="2786855"/>
                  <a:pt x="283199" y="1854180"/>
                  <a:pt x="37813" y="1183549"/>
                </a:cubicBezTo>
                <a:lnTo>
                  <a:pt x="0" y="1050199"/>
                </a:lnTo>
                <a:close/>
              </a:path>
            </a:pathLst>
          </a:custGeom>
          <a:gradFill flip="none" rotWithShape="1">
            <a:gsLst>
              <a:gs pos="26000">
                <a:schemeClr val="accent3">
                  <a:lumMod val="25000"/>
                </a:schemeClr>
              </a:gs>
              <a:gs pos="73000">
                <a:schemeClr val="accent1">
                  <a:alpha val="33146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 11">
            <a:extLst>
              <a:ext uri="{FF2B5EF4-FFF2-40B4-BE49-F238E27FC236}">
                <a16:creationId xmlns="" xmlns:a16="http://schemas.microsoft.com/office/drawing/2014/main" id="{BE5C5BCA-F960-4024-7215-2D2EFD0FEBF3}"/>
              </a:ext>
            </a:extLst>
          </p:cNvPr>
          <p:cNvSpPr/>
          <p:nvPr userDrawn="1"/>
        </p:nvSpPr>
        <p:spPr>
          <a:xfrm rot="16200000" flipV="1">
            <a:off x="5073149" y="2787149"/>
            <a:ext cx="6858000" cy="1283702"/>
          </a:xfrm>
          <a:custGeom>
            <a:avLst/>
            <a:gdLst>
              <a:gd name="connsiteX0" fmla="*/ 6858000 w 6858000"/>
              <a:gd name="connsiteY0" fmla="*/ 1010661 h 1711602"/>
              <a:gd name="connsiteX1" fmla="*/ 6858000 w 6858000"/>
              <a:gd name="connsiteY1" fmla="*/ 0 h 1711602"/>
              <a:gd name="connsiteX2" fmla="*/ 0 w 6858000"/>
              <a:gd name="connsiteY2" fmla="*/ 0 h 1711602"/>
              <a:gd name="connsiteX3" fmla="*/ 0 w 6858000"/>
              <a:gd name="connsiteY3" fmla="*/ 983884 h 1711602"/>
              <a:gd name="connsiteX4" fmla="*/ 11078 w 6858000"/>
              <a:gd name="connsiteY4" fmla="*/ 997657 h 1711602"/>
              <a:gd name="connsiteX5" fmla="*/ 1866819 w 6858000"/>
              <a:gd name="connsiteY5" fmla="*/ 1711565 h 1711602"/>
              <a:gd name="connsiteX6" fmla="*/ 5098965 w 6858000"/>
              <a:gd name="connsiteY6" fmla="*/ 622006 h 1711602"/>
              <a:gd name="connsiteX7" fmla="*/ 6746500 w 6858000"/>
              <a:gd name="connsiteY7" fmla="*/ 959665 h 1711602"/>
              <a:gd name="connsiteX8" fmla="*/ 6858000 w 6858000"/>
              <a:gd name="connsiteY8" fmla="*/ 1010661 h 171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1711602">
                <a:moveTo>
                  <a:pt x="6858000" y="1010661"/>
                </a:moveTo>
                <a:lnTo>
                  <a:pt x="6858000" y="0"/>
                </a:lnTo>
                <a:lnTo>
                  <a:pt x="0" y="0"/>
                </a:lnTo>
                <a:lnTo>
                  <a:pt x="0" y="983884"/>
                </a:lnTo>
                <a:lnTo>
                  <a:pt x="11078" y="997657"/>
                </a:lnTo>
                <a:cubicBezTo>
                  <a:pt x="328616" y="1355920"/>
                  <a:pt x="976833" y="1715803"/>
                  <a:pt x="1866819" y="1711565"/>
                </a:cubicBezTo>
                <a:cubicBezTo>
                  <a:pt x="3161344" y="1705400"/>
                  <a:pt x="3719617" y="643352"/>
                  <a:pt x="5098965" y="622006"/>
                </a:cubicBezTo>
                <a:cubicBezTo>
                  <a:pt x="5788640" y="611332"/>
                  <a:pt x="6326795" y="775968"/>
                  <a:pt x="6746500" y="959665"/>
                </a:cubicBezTo>
                <a:lnTo>
                  <a:pt x="6858000" y="1010661"/>
                </a:lnTo>
                <a:close/>
              </a:path>
            </a:pathLst>
          </a:custGeom>
          <a:gradFill>
            <a:gsLst>
              <a:gs pos="79000">
                <a:schemeClr val="accent4">
                  <a:lumMod val="75000"/>
                  <a:alpha val="79763"/>
                </a:schemeClr>
              </a:gs>
              <a:gs pos="37000">
                <a:schemeClr val="accent3">
                  <a:lumMod val="25000"/>
                  <a:alpha val="27934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 13">
            <a:extLst>
              <a:ext uri="{FF2B5EF4-FFF2-40B4-BE49-F238E27FC236}">
                <a16:creationId xmlns="" xmlns:a16="http://schemas.microsoft.com/office/drawing/2014/main" id="{6F62D03F-D065-13FE-5D30-58C2523BD14D}"/>
              </a:ext>
            </a:extLst>
          </p:cNvPr>
          <p:cNvSpPr/>
          <p:nvPr userDrawn="1"/>
        </p:nvSpPr>
        <p:spPr>
          <a:xfrm rot="5400000">
            <a:off x="5050599" y="2764600"/>
            <a:ext cx="6858001" cy="1328804"/>
          </a:xfrm>
          <a:custGeom>
            <a:avLst/>
            <a:gdLst>
              <a:gd name="connsiteX0" fmla="*/ 0 w 6858001"/>
              <a:gd name="connsiteY0" fmla="*/ 1273784 h 1771739"/>
              <a:gd name="connsiteX1" fmla="*/ 0 w 6858001"/>
              <a:gd name="connsiteY1" fmla="*/ 0 h 1771739"/>
              <a:gd name="connsiteX2" fmla="*/ 6858001 w 6858001"/>
              <a:gd name="connsiteY2" fmla="*/ 0 h 1771739"/>
              <a:gd name="connsiteX3" fmla="*/ 6858001 w 6858001"/>
              <a:gd name="connsiteY3" fmla="*/ 34923 h 1771739"/>
              <a:gd name="connsiteX4" fmla="*/ 6735259 w 6858001"/>
              <a:gd name="connsiteY4" fmla="*/ 32862 h 1771739"/>
              <a:gd name="connsiteX5" fmla="*/ 1961998 w 6858001"/>
              <a:gd name="connsiteY5" fmla="*/ 1771680 h 1771739"/>
              <a:gd name="connsiteX6" fmla="*/ 151257 w 6858001"/>
              <a:gd name="connsiteY6" fmla="*/ 1358806 h 1771739"/>
              <a:gd name="connsiteX7" fmla="*/ 0 w 6858001"/>
              <a:gd name="connsiteY7" fmla="*/ 1273784 h 177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1" h="1771739">
                <a:moveTo>
                  <a:pt x="0" y="1273784"/>
                </a:moveTo>
                <a:lnTo>
                  <a:pt x="0" y="0"/>
                </a:lnTo>
                <a:lnTo>
                  <a:pt x="6858001" y="0"/>
                </a:lnTo>
                <a:lnTo>
                  <a:pt x="6858001" y="34923"/>
                </a:lnTo>
                <a:lnTo>
                  <a:pt x="6735259" y="32862"/>
                </a:lnTo>
                <a:cubicBezTo>
                  <a:pt x="4698226" y="66929"/>
                  <a:pt x="3873763" y="1761840"/>
                  <a:pt x="1961998" y="1771680"/>
                </a:cubicBezTo>
                <a:cubicBezTo>
                  <a:pt x="1245087" y="1775370"/>
                  <a:pt x="634403" y="1606171"/>
                  <a:pt x="151257" y="1358806"/>
                </a:cubicBezTo>
                <a:lnTo>
                  <a:pt x="0" y="1273784"/>
                </a:lnTo>
                <a:close/>
              </a:path>
            </a:pathLst>
          </a:custGeom>
          <a:gradFill>
            <a:gsLst>
              <a:gs pos="32000">
                <a:schemeClr val="tx2">
                  <a:alpha val="48229"/>
                </a:schemeClr>
              </a:gs>
              <a:gs pos="100000">
                <a:schemeClr val="accent6">
                  <a:alpha val="4858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002" y="822960"/>
            <a:ext cx="6659119" cy="1069848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2144" y="2185416"/>
            <a:ext cx="2715768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2144" y="2743200"/>
            <a:ext cx="2715768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155948" y="2185416"/>
            <a:ext cx="2715768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55948" y="2743200"/>
            <a:ext cx="2715768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246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="" xmlns:a16="http://schemas.microsoft.com/office/drawing/2014/main" id="{C4226C42-B02E-1D4B-77B4-BF0257C6041E}"/>
              </a:ext>
            </a:extLst>
          </p:cNvPr>
          <p:cNvSpPr/>
          <p:nvPr userDrawn="1"/>
        </p:nvSpPr>
        <p:spPr>
          <a:xfrm>
            <a:off x="14614" y="0"/>
            <a:ext cx="5040860" cy="6858000"/>
          </a:xfrm>
          <a:custGeom>
            <a:avLst/>
            <a:gdLst>
              <a:gd name="connsiteX0" fmla="*/ 0 w 6721146"/>
              <a:gd name="connsiteY0" fmla="*/ 0 h 6858000"/>
              <a:gd name="connsiteX1" fmla="*/ 399503 w 6721146"/>
              <a:gd name="connsiteY1" fmla="*/ 0 h 6858000"/>
              <a:gd name="connsiteX2" fmla="*/ 395119 w 6721146"/>
              <a:gd name="connsiteY2" fmla="*/ 19864 h 6858000"/>
              <a:gd name="connsiteX3" fmla="*/ 244176 w 6721146"/>
              <a:gd name="connsiteY3" fmla="*/ 529296 h 6858000"/>
              <a:gd name="connsiteX4" fmla="*/ 993095 w 6721146"/>
              <a:gd name="connsiteY4" fmla="*/ 5197987 h 6858000"/>
              <a:gd name="connsiteX5" fmla="*/ 4989455 w 6721146"/>
              <a:gd name="connsiteY5" fmla="*/ 6468602 h 6858000"/>
              <a:gd name="connsiteX6" fmla="*/ 6648701 w 6721146"/>
              <a:gd name="connsiteY6" fmla="*/ 6787937 h 6858000"/>
              <a:gd name="connsiteX7" fmla="*/ 6721146 w 6721146"/>
              <a:gd name="connsiteY7" fmla="*/ 6858000 h 6858000"/>
              <a:gd name="connsiteX8" fmla="*/ 0 w 6721146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21146" h="6858000">
                <a:moveTo>
                  <a:pt x="0" y="0"/>
                </a:moveTo>
                <a:lnTo>
                  <a:pt x="399503" y="0"/>
                </a:lnTo>
                <a:lnTo>
                  <a:pt x="395119" y="19864"/>
                </a:lnTo>
                <a:cubicBezTo>
                  <a:pt x="355531" y="180505"/>
                  <a:pt x="305509" y="350292"/>
                  <a:pt x="244176" y="529296"/>
                </a:cubicBezTo>
                <a:cubicBezTo>
                  <a:pt x="-223599" y="2697668"/>
                  <a:pt x="276778" y="4254046"/>
                  <a:pt x="993095" y="5197987"/>
                </a:cubicBezTo>
                <a:cubicBezTo>
                  <a:pt x="1709415" y="6141924"/>
                  <a:pt x="3704883" y="6653220"/>
                  <a:pt x="4989455" y="6468602"/>
                </a:cubicBezTo>
                <a:cubicBezTo>
                  <a:pt x="5774573" y="6353740"/>
                  <a:pt x="6315041" y="6502080"/>
                  <a:pt x="6648701" y="6787937"/>
                </a:cubicBezTo>
                <a:lnTo>
                  <a:pt x="6721146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73000">
                <a:schemeClr val="accent3">
                  <a:lumMod val="25000"/>
                </a:schemeClr>
              </a:gs>
              <a:gs pos="0">
                <a:schemeClr val="accent1">
                  <a:alpha val="2964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260C6EA0-9137-97A8-7C78-0FCD8675F1B0}"/>
              </a:ext>
            </a:extLst>
          </p:cNvPr>
          <p:cNvSpPr/>
          <p:nvPr userDrawn="1"/>
        </p:nvSpPr>
        <p:spPr>
          <a:xfrm>
            <a:off x="6374" y="7664"/>
            <a:ext cx="3443353" cy="3588767"/>
          </a:xfrm>
          <a:custGeom>
            <a:avLst/>
            <a:gdLst>
              <a:gd name="connsiteX0" fmla="*/ 0 w 4591137"/>
              <a:gd name="connsiteY0" fmla="*/ 0 h 3588767"/>
              <a:gd name="connsiteX1" fmla="*/ 4591137 w 4591137"/>
              <a:gd name="connsiteY1" fmla="*/ 0 h 3588767"/>
              <a:gd name="connsiteX2" fmla="*/ 4458037 w 4591137"/>
              <a:gd name="connsiteY2" fmla="*/ 139038 h 3588767"/>
              <a:gd name="connsiteX3" fmla="*/ 3406398 w 4591137"/>
              <a:gd name="connsiteY3" fmla="*/ 1512312 h 3588767"/>
              <a:gd name="connsiteX4" fmla="*/ 202105 w 4591137"/>
              <a:gd name="connsiteY4" fmla="*/ 3554432 h 3588767"/>
              <a:gd name="connsiteX5" fmla="*/ 0 w 4591137"/>
              <a:gd name="connsiteY5" fmla="*/ 3506319 h 358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91137" h="3588767">
                <a:moveTo>
                  <a:pt x="0" y="0"/>
                </a:moveTo>
                <a:lnTo>
                  <a:pt x="4591137" y="0"/>
                </a:lnTo>
                <a:lnTo>
                  <a:pt x="4458037" y="139038"/>
                </a:lnTo>
                <a:cubicBezTo>
                  <a:pt x="4038035" y="589101"/>
                  <a:pt x="3677988" y="1055885"/>
                  <a:pt x="3406398" y="1512312"/>
                </a:cubicBezTo>
                <a:cubicBezTo>
                  <a:pt x="2398561" y="3215836"/>
                  <a:pt x="1221089" y="3736280"/>
                  <a:pt x="202105" y="3554432"/>
                </a:cubicBezTo>
                <a:lnTo>
                  <a:pt x="0" y="3506319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5000"/>
                  <a:alpha val="55687"/>
                </a:schemeClr>
              </a:gs>
              <a:gs pos="99000">
                <a:schemeClr val="accent1">
                  <a:lumMod val="60000"/>
                  <a:lumOff val="40000"/>
                  <a:alpha val="20003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24">
            <a:extLst>
              <a:ext uri="{FF2B5EF4-FFF2-40B4-BE49-F238E27FC236}">
                <a16:creationId xmlns="" xmlns:a16="http://schemas.microsoft.com/office/drawing/2014/main" id="{2698A246-2716-9361-4EDE-2498058A4C3A}"/>
              </a:ext>
            </a:extLst>
          </p:cNvPr>
          <p:cNvSpPr/>
          <p:nvPr userDrawn="1"/>
        </p:nvSpPr>
        <p:spPr>
          <a:xfrm>
            <a:off x="0" y="0"/>
            <a:ext cx="1419991" cy="2085274"/>
          </a:xfrm>
          <a:custGeom>
            <a:avLst/>
            <a:gdLst>
              <a:gd name="connsiteX0" fmla="*/ 0 w 1893320"/>
              <a:gd name="connsiteY0" fmla="*/ 0 h 2085274"/>
              <a:gd name="connsiteX1" fmla="*/ 1893320 w 1893320"/>
              <a:gd name="connsiteY1" fmla="*/ 0 h 2085274"/>
              <a:gd name="connsiteX2" fmla="*/ 1836420 w 1893320"/>
              <a:gd name="connsiteY2" fmla="*/ 89992 h 2085274"/>
              <a:gd name="connsiteX3" fmla="*/ 1471130 w 1893320"/>
              <a:gd name="connsiteY3" fmla="*/ 883842 h 2085274"/>
              <a:gd name="connsiteX4" fmla="*/ 90049 w 1893320"/>
              <a:gd name="connsiteY4" fmla="*/ 2071651 h 2085274"/>
              <a:gd name="connsiteX5" fmla="*/ 0 w 1893320"/>
              <a:gd name="connsiteY5" fmla="*/ 2052168 h 2085274"/>
              <a:gd name="connsiteX6" fmla="*/ 0 w 1893320"/>
              <a:gd name="connsiteY6" fmla="*/ 0 h 208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93320" h="2085274">
                <a:moveTo>
                  <a:pt x="0" y="0"/>
                </a:moveTo>
                <a:lnTo>
                  <a:pt x="1893320" y="0"/>
                </a:lnTo>
                <a:lnTo>
                  <a:pt x="1836420" y="89992"/>
                </a:lnTo>
                <a:cubicBezTo>
                  <a:pt x="1676137" y="357859"/>
                  <a:pt x="1549717" y="629674"/>
                  <a:pt x="1471130" y="883842"/>
                </a:cubicBezTo>
                <a:cubicBezTo>
                  <a:pt x="1174602" y="1851540"/>
                  <a:pt x="614067" y="2156914"/>
                  <a:pt x="90049" y="2071651"/>
                </a:cubicBezTo>
                <a:lnTo>
                  <a:pt x="0" y="20521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  <a:alpha val="1074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="" xmlns:a16="http://schemas.microsoft.com/office/drawing/2014/main" id="{F9A7DD52-C2B0-2B91-92C0-905899BB578D}"/>
              </a:ext>
            </a:extLst>
          </p:cNvPr>
          <p:cNvSpPr/>
          <p:nvPr userDrawn="1"/>
        </p:nvSpPr>
        <p:spPr>
          <a:xfrm>
            <a:off x="2" y="5262792"/>
            <a:ext cx="2106945" cy="1595208"/>
          </a:xfrm>
          <a:custGeom>
            <a:avLst/>
            <a:gdLst>
              <a:gd name="connsiteX0" fmla="*/ 0 w 2809260"/>
              <a:gd name="connsiteY0" fmla="*/ 0 h 1595208"/>
              <a:gd name="connsiteX1" fmla="*/ 101140 w 2809260"/>
              <a:gd name="connsiteY1" fmla="*/ 117015 h 1595208"/>
              <a:gd name="connsiteX2" fmla="*/ 2208849 w 2809260"/>
              <a:gd name="connsiteY2" fmla="*/ 1381471 h 1595208"/>
              <a:gd name="connsiteX3" fmla="*/ 2746965 w 2809260"/>
              <a:gd name="connsiteY3" fmla="*/ 1562268 h 1595208"/>
              <a:gd name="connsiteX4" fmla="*/ 2809260 w 2809260"/>
              <a:gd name="connsiteY4" fmla="*/ 1595208 h 1595208"/>
              <a:gd name="connsiteX5" fmla="*/ 0 w 2809260"/>
              <a:gd name="connsiteY5" fmla="*/ 1595207 h 159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9260" h="1595208">
                <a:moveTo>
                  <a:pt x="0" y="0"/>
                </a:moveTo>
                <a:lnTo>
                  <a:pt x="101140" y="117015"/>
                </a:lnTo>
                <a:cubicBezTo>
                  <a:pt x="653434" y="714877"/>
                  <a:pt x="1509442" y="1220329"/>
                  <a:pt x="2208849" y="1381471"/>
                </a:cubicBezTo>
                <a:cubicBezTo>
                  <a:pt x="2416303" y="1428716"/>
                  <a:pt x="2594874" y="1490011"/>
                  <a:pt x="2746965" y="1562268"/>
                </a:cubicBezTo>
                <a:lnTo>
                  <a:pt x="2809260" y="1595208"/>
                </a:lnTo>
                <a:lnTo>
                  <a:pt x="0" y="1595207"/>
                </a:lnTo>
                <a:close/>
              </a:path>
            </a:pathLst>
          </a:custGeom>
          <a:gradFill flip="none" rotWithShape="1">
            <a:gsLst>
              <a:gs pos="98000">
                <a:schemeClr val="accent5">
                  <a:lumMod val="50000"/>
                  <a:alpha val="67000"/>
                </a:schemeClr>
              </a:gs>
              <a:gs pos="0">
                <a:schemeClr val="accent6">
                  <a:alpha val="4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29">
            <a:extLst>
              <a:ext uri="{FF2B5EF4-FFF2-40B4-BE49-F238E27FC236}">
                <a16:creationId xmlns="" xmlns:a16="http://schemas.microsoft.com/office/drawing/2014/main" id="{73541AB3-4000-4259-4112-06DA0F0728A5}"/>
              </a:ext>
            </a:extLst>
          </p:cNvPr>
          <p:cNvSpPr/>
          <p:nvPr userDrawn="1"/>
        </p:nvSpPr>
        <p:spPr>
          <a:xfrm>
            <a:off x="7645049" y="2730132"/>
            <a:ext cx="1484339" cy="4127871"/>
          </a:xfrm>
          <a:custGeom>
            <a:avLst/>
            <a:gdLst>
              <a:gd name="connsiteX0" fmla="*/ 1979119 w 1979119"/>
              <a:gd name="connsiteY0" fmla="*/ 0 h 4127871"/>
              <a:gd name="connsiteX1" fmla="*/ 1979119 w 1979119"/>
              <a:gd name="connsiteY1" fmla="*/ 4127871 h 4127871"/>
              <a:gd name="connsiteX2" fmla="*/ 0 w 1979119"/>
              <a:gd name="connsiteY2" fmla="*/ 4127871 h 4127871"/>
              <a:gd name="connsiteX3" fmla="*/ 113381 w 1979119"/>
              <a:gd name="connsiteY3" fmla="*/ 3939685 h 4127871"/>
              <a:gd name="connsiteX4" fmla="*/ 893390 w 1979119"/>
              <a:gd name="connsiteY4" fmla="*/ 1926136 h 4127871"/>
              <a:gd name="connsiteX5" fmla="*/ 1827429 w 1979119"/>
              <a:gd name="connsiteY5" fmla="*/ 103152 h 4127871"/>
              <a:gd name="connsiteX6" fmla="*/ 1979119 w 1979119"/>
              <a:gd name="connsiteY6" fmla="*/ 0 h 412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9119" h="4127871">
                <a:moveTo>
                  <a:pt x="1979119" y="0"/>
                </a:moveTo>
                <a:lnTo>
                  <a:pt x="1979119" y="4127871"/>
                </a:lnTo>
                <a:lnTo>
                  <a:pt x="0" y="4127871"/>
                </a:lnTo>
                <a:lnTo>
                  <a:pt x="113381" y="3939685"/>
                </a:lnTo>
                <a:cubicBezTo>
                  <a:pt x="496433" y="3268400"/>
                  <a:pt x="776925" y="2555572"/>
                  <a:pt x="893390" y="1926136"/>
                </a:cubicBezTo>
                <a:cubicBezTo>
                  <a:pt x="1059875" y="1013485"/>
                  <a:pt x="1404160" y="429246"/>
                  <a:pt x="1827429" y="103152"/>
                </a:cubicBezTo>
                <a:lnTo>
                  <a:pt x="1979119" y="0"/>
                </a:lnTo>
                <a:close/>
              </a:path>
            </a:pathLst>
          </a:custGeom>
          <a:gradFill>
            <a:gsLst>
              <a:gs pos="83000">
                <a:schemeClr val="accent5">
                  <a:lumMod val="58000"/>
                  <a:alpha val="35019"/>
                </a:schemeClr>
              </a:gs>
              <a:gs pos="0">
                <a:schemeClr val="accent6">
                  <a:lumMod val="89923"/>
                  <a:lumOff val="10077"/>
                  <a:alpha val="35554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002" y="822960"/>
            <a:ext cx="6659119" cy="1069848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2144" y="2185416"/>
            <a:ext cx="2215135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2144" y="2743200"/>
            <a:ext cx="2215135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566160" y="2185416"/>
            <a:ext cx="2215135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6160" y="2743200"/>
            <a:ext cx="2215135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DC963910-7C6F-7474-84FF-C53D235027B8}"/>
              </a:ext>
            </a:extLst>
          </p:cNvPr>
          <p:cNvCxnSpPr>
            <a:cxnSpLocks/>
          </p:cNvCxnSpPr>
          <p:nvPr userDrawn="1"/>
        </p:nvCxnSpPr>
        <p:spPr>
          <a:xfrm>
            <a:off x="445628" y="846661"/>
            <a:ext cx="0" cy="51110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4">
            <a:extLst>
              <a:ext uri="{FF2B5EF4-FFF2-40B4-BE49-F238E27FC236}">
                <a16:creationId xmlns="" xmlns:a16="http://schemas.microsoft.com/office/drawing/2014/main" id="{43CEC7BC-C46D-D3AD-22D8-8737322B7E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80176" y="2185416"/>
            <a:ext cx="2215135" cy="493776"/>
          </a:xfrm>
        </p:spPr>
        <p:txBody>
          <a:bodyPr anchor="t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="" xmlns:a16="http://schemas.microsoft.com/office/drawing/2014/main" id="{658FA801-D400-D7FB-6241-4A41BBAAA0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80176" y="2743200"/>
            <a:ext cx="2215135" cy="2578608"/>
          </a:xfrm>
        </p:spPr>
        <p:txBody>
          <a:bodyPr/>
          <a:lstStyle>
            <a:lvl1pPr marL="228600"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50339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4515CD9-7B09-FB25-0368-96365B9D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442" y="832104"/>
            <a:ext cx="6659119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DC6BE5A-F1AC-214F-638D-C6C21E51BF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AB127D4-BE09-1C43-0562-195F20C8A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31740CAD-6CDA-9014-8875-BCECEECE0522}"/>
              </a:ext>
            </a:extLst>
          </p:cNvPr>
          <p:cNvSpPr/>
          <p:nvPr userDrawn="1"/>
        </p:nvSpPr>
        <p:spPr>
          <a:xfrm flipH="1">
            <a:off x="2843263" y="2349817"/>
            <a:ext cx="1543535" cy="205804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16E536D1-EF07-9062-CA32-986876ED933F}"/>
              </a:ext>
            </a:extLst>
          </p:cNvPr>
          <p:cNvSpPr/>
          <p:nvPr userDrawn="1"/>
        </p:nvSpPr>
        <p:spPr>
          <a:xfrm flipH="1">
            <a:off x="6697325" y="2349817"/>
            <a:ext cx="1543535" cy="205804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5D09D35C-DD66-8B6A-98FE-003262BBE72D}"/>
              </a:ext>
            </a:extLst>
          </p:cNvPr>
          <p:cNvSpPr/>
          <p:nvPr userDrawn="1"/>
        </p:nvSpPr>
        <p:spPr>
          <a:xfrm flipH="1">
            <a:off x="4757210" y="2349817"/>
            <a:ext cx="1543535" cy="205804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F0E263D2-96A8-9EB3-2175-1DB2FD5CB609}"/>
              </a:ext>
            </a:extLst>
          </p:cNvPr>
          <p:cNvSpPr/>
          <p:nvPr userDrawn="1"/>
        </p:nvSpPr>
        <p:spPr>
          <a:xfrm flipH="1">
            <a:off x="935956" y="2349817"/>
            <a:ext cx="1543535" cy="2058045"/>
          </a:xfrm>
          <a:prstGeom prst="ellipse">
            <a:avLst/>
          </a:prstGeom>
          <a:gradFill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8B3517CD-F786-4206-2455-E4C3BD9874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1894" y="4508648"/>
            <a:ext cx="185166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="" xmlns:a16="http://schemas.microsoft.com/office/drawing/2014/main" id="{9978C389-1D90-6CEB-1D34-D69BF78983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1894" y="4879877"/>
            <a:ext cx="185166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="" xmlns:a16="http://schemas.microsoft.com/office/drawing/2014/main" id="{12B5D758-2B43-B448-79C9-1F09317F8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0341" y="4508648"/>
            <a:ext cx="185166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="" xmlns:a16="http://schemas.microsoft.com/office/drawing/2014/main" id="{65404FC1-F068-1D2B-A3D6-59F44099D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0341" y="4879877"/>
            <a:ext cx="185166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5F0B1C4A-F0AC-3974-6F79-9CCF799976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72001" y="4508648"/>
            <a:ext cx="185166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="" xmlns:a16="http://schemas.microsoft.com/office/drawing/2014/main" id="{5C12C91B-3BBC-019A-22DF-DF71A287D5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2001" y="4879877"/>
            <a:ext cx="185166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="" xmlns:a16="http://schemas.microsoft.com/office/drawing/2014/main" id="{BB3FD4C7-50B9-E37D-A077-B15D8C6DB9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43263" y="4508648"/>
            <a:ext cx="1851660" cy="365760"/>
          </a:xfrm>
        </p:spPr>
        <p:txBody>
          <a:bodyPr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486092F0-1D91-8C7F-EEFE-A7D79FF89C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43263" y="4879877"/>
            <a:ext cx="1851660" cy="274638"/>
          </a:xfr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8D38BBA9-DB40-81D9-4D13-4351576F9F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49464" y="2505584"/>
            <a:ext cx="1309879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2" name="Picture Placeholder 20">
            <a:extLst>
              <a:ext uri="{FF2B5EF4-FFF2-40B4-BE49-F238E27FC236}">
                <a16:creationId xmlns="" xmlns:a16="http://schemas.microsoft.com/office/drawing/2014/main" id="{D4E44748-5631-A2C7-ADA1-FB2707923EE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960091" y="2505584"/>
            <a:ext cx="1309879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="" xmlns:a16="http://schemas.microsoft.com/office/drawing/2014/main" id="{8A56F66F-909F-8F64-B021-9820EB3F6B6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874038" y="2505584"/>
            <a:ext cx="1309879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4" name="Picture Placeholder 20">
            <a:extLst>
              <a:ext uri="{FF2B5EF4-FFF2-40B4-BE49-F238E27FC236}">
                <a16:creationId xmlns="" xmlns:a16="http://schemas.microsoft.com/office/drawing/2014/main" id="{EB90D275-5951-BAE0-8859-71B60C946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14154" y="2505584"/>
            <a:ext cx="1309879" cy="17465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84201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="" xmlns:a16="http://schemas.microsoft.com/office/drawing/2014/main" id="{3CF1AC86-4E83-EED8-9FB5-635710111D45}"/>
              </a:ext>
            </a:extLst>
          </p:cNvPr>
          <p:cNvSpPr/>
          <p:nvPr userDrawn="1"/>
        </p:nvSpPr>
        <p:spPr>
          <a:xfrm flipH="1">
            <a:off x="1278081" y="4055525"/>
            <a:ext cx="923621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03E890B-5D84-F4A6-E963-051A1C52577D}"/>
              </a:ext>
            </a:extLst>
          </p:cNvPr>
          <p:cNvSpPr/>
          <p:nvPr userDrawn="1"/>
        </p:nvSpPr>
        <p:spPr>
          <a:xfrm flipH="1">
            <a:off x="3171287" y="1853646"/>
            <a:ext cx="923621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CA321B0B-6EF1-E460-8E13-3BBE774FA148}"/>
              </a:ext>
            </a:extLst>
          </p:cNvPr>
          <p:cNvSpPr/>
          <p:nvPr userDrawn="1"/>
        </p:nvSpPr>
        <p:spPr>
          <a:xfrm flipH="1">
            <a:off x="5064492" y="4055278"/>
            <a:ext cx="923621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898AB146-30D1-CD59-5D88-5097CF8561D1}"/>
              </a:ext>
            </a:extLst>
          </p:cNvPr>
          <p:cNvSpPr/>
          <p:nvPr userDrawn="1"/>
        </p:nvSpPr>
        <p:spPr>
          <a:xfrm flipH="1">
            <a:off x="6960713" y="4066158"/>
            <a:ext cx="923621" cy="123149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4FE52614-CC2D-3550-FDBA-9D7D76ED0F72}"/>
              </a:ext>
            </a:extLst>
          </p:cNvPr>
          <p:cNvSpPr/>
          <p:nvPr userDrawn="1"/>
        </p:nvSpPr>
        <p:spPr>
          <a:xfrm flipH="1">
            <a:off x="3171287" y="4056369"/>
            <a:ext cx="923621" cy="123149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D19BEA3C-B965-CC70-315C-7C531CD7AA4A}"/>
              </a:ext>
            </a:extLst>
          </p:cNvPr>
          <p:cNvSpPr/>
          <p:nvPr userDrawn="1"/>
        </p:nvSpPr>
        <p:spPr>
          <a:xfrm flipH="1">
            <a:off x="6957697" y="1861865"/>
            <a:ext cx="923621" cy="1231495"/>
          </a:xfrm>
          <a:prstGeom prst="ellipse">
            <a:avLst/>
          </a:prstGeom>
          <a:gradFill flip="none" rotWithShape="1">
            <a:gsLst>
              <a:gs pos="18000">
                <a:schemeClr val="accent3"/>
              </a:gs>
              <a:gs pos="52000">
                <a:schemeClr val="accent5">
                  <a:alpha val="69515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DBCCE6E9-C40E-A684-457C-F08C974BD59F}"/>
              </a:ext>
            </a:extLst>
          </p:cNvPr>
          <p:cNvSpPr/>
          <p:nvPr userDrawn="1"/>
        </p:nvSpPr>
        <p:spPr>
          <a:xfrm flipH="1">
            <a:off x="5064492" y="1855813"/>
            <a:ext cx="923621" cy="123149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E9B5F0D0-ABA3-5B0F-77C9-C5B64A613F84}"/>
              </a:ext>
            </a:extLst>
          </p:cNvPr>
          <p:cNvSpPr/>
          <p:nvPr userDrawn="1"/>
        </p:nvSpPr>
        <p:spPr>
          <a:xfrm flipH="1">
            <a:off x="1269033" y="1846023"/>
            <a:ext cx="923621" cy="1231495"/>
          </a:xfrm>
          <a:prstGeom prst="ellipse">
            <a:avLst/>
          </a:prstGeom>
          <a:gradFill>
            <a:gsLst>
              <a:gs pos="0">
                <a:schemeClr val="accent1"/>
              </a:gs>
              <a:gs pos="77000">
                <a:schemeClr val="accent6">
                  <a:alpha val="69284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4515CD9-7B09-FB25-0368-96365B9DD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442" y="338328"/>
            <a:ext cx="6659119" cy="106984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DC6BE5A-F1AC-214F-638D-C6C21E51BF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AB127D4-BE09-1C43-0562-195F20C8A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8B3517CD-F786-4206-2455-E4C3BD9874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2641" y="3209544"/>
            <a:ext cx="17145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="" xmlns:a16="http://schemas.microsoft.com/office/drawing/2014/main" id="{9978C389-1D90-6CEB-1D34-D69BF78983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2641" y="3447288"/>
            <a:ext cx="17145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="" xmlns:a16="http://schemas.microsoft.com/office/drawing/2014/main" id="{12B5D758-2B43-B448-79C9-1F09317F8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75847" y="3209544"/>
            <a:ext cx="17145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="" xmlns:a16="http://schemas.microsoft.com/office/drawing/2014/main" id="{65404FC1-F068-1D2B-A3D6-59F44099DD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75847" y="3447288"/>
            <a:ext cx="17145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5F0B1C4A-F0AC-3974-6F79-9CCF799976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9052" y="3209544"/>
            <a:ext cx="17145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="" xmlns:a16="http://schemas.microsoft.com/office/drawing/2014/main" id="{5C12C91B-3BBC-019A-22DF-DF71A287D5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69052" y="3447288"/>
            <a:ext cx="17145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="" xmlns:a16="http://schemas.microsoft.com/office/drawing/2014/main" id="{BB3FD4C7-50B9-E37D-A077-B15D8C6DB9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62258" y="3209544"/>
            <a:ext cx="17145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486092F0-1D91-8C7F-EEFE-A7D79FF89C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62258" y="3447288"/>
            <a:ext cx="17145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8D38BBA9-DB40-81D9-4D13-4351576F9F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36508" y="1935987"/>
            <a:ext cx="788671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2" name="Picture Placeholder 20">
            <a:extLst>
              <a:ext uri="{FF2B5EF4-FFF2-40B4-BE49-F238E27FC236}">
                <a16:creationId xmlns="" xmlns:a16="http://schemas.microsoft.com/office/drawing/2014/main" id="{D4E44748-5631-A2C7-ADA1-FB2707923EE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238762" y="1935987"/>
            <a:ext cx="788671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="" xmlns:a16="http://schemas.microsoft.com/office/drawing/2014/main" id="{8A56F66F-909F-8F64-B021-9820EB3F6B6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131967" y="1935987"/>
            <a:ext cx="788671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4" name="Picture Placeholder 20">
            <a:extLst>
              <a:ext uri="{FF2B5EF4-FFF2-40B4-BE49-F238E27FC236}">
                <a16:creationId xmlns="" xmlns:a16="http://schemas.microsoft.com/office/drawing/2014/main" id="{EB90D275-5951-BAE0-8859-71B60C946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25172" y="1935987"/>
            <a:ext cx="788671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9" name="Picture Placeholder 20">
            <a:extLst>
              <a:ext uri="{FF2B5EF4-FFF2-40B4-BE49-F238E27FC236}">
                <a16:creationId xmlns="" xmlns:a16="http://schemas.microsoft.com/office/drawing/2014/main" id="{BA9EB14D-8336-06B5-51E3-FBCAF00F1F2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345556" y="4145489"/>
            <a:ext cx="788671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Picture Placeholder 20">
            <a:extLst>
              <a:ext uri="{FF2B5EF4-FFF2-40B4-BE49-F238E27FC236}">
                <a16:creationId xmlns="" xmlns:a16="http://schemas.microsoft.com/office/drawing/2014/main" id="{A1E65D12-1094-78B5-B37A-A03576991D1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238762" y="4146333"/>
            <a:ext cx="788671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1" name="Picture Placeholder 20">
            <a:extLst>
              <a:ext uri="{FF2B5EF4-FFF2-40B4-BE49-F238E27FC236}">
                <a16:creationId xmlns="" xmlns:a16="http://schemas.microsoft.com/office/drawing/2014/main" id="{6ABE5CEC-34A4-CD5D-FA0D-D675A87984F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131967" y="4145242"/>
            <a:ext cx="788671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Picture Placeholder 20">
            <a:extLst>
              <a:ext uri="{FF2B5EF4-FFF2-40B4-BE49-F238E27FC236}">
                <a16:creationId xmlns="" xmlns:a16="http://schemas.microsoft.com/office/drawing/2014/main" id="{5DA945B5-3444-7CAC-AA4A-55B04D03982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028188" y="4156122"/>
            <a:ext cx="788671" cy="105156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3" name="Text Placeholder 11">
            <a:extLst>
              <a:ext uri="{FF2B5EF4-FFF2-40B4-BE49-F238E27FC236}">
                <a16:creationId xmlns="" xmlns:a16="http://schemas.microsoft.com/office/drawing/2014/main" id="{CB0DA5B5-9C84-7B23-EE8E-CEA555CD808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2641" y="5440680"/>
            <a:ext cx="17145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="" xmlns:a16="http://schemas.microsoft.com/office/drawing/2014/main" id="{99C62621-0080-5CDD-E5DD-2FCF2D548CE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82641" y="5678424"/>
            <a:ext cx="17145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="" xmlns:a16="http://schemas.microsoft.com/office/drawing/2014/main" id="{B69DDE47-632B-987E-545E-BAB200D374E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75847" y="5440680"/>
            <a:ext cx="17145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="" xmlns:a16="http://schemas.microsoft.com/office/drawing/2014/main" id="{A165DCBF-4EFD-7181-68BA-1625AC1C0D5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775847" y="5678424"/>
            <a:ext cx="17145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="" xmlns:a16="http://schemas.microsoft.com/office/drawing/2014/main" id="{3C7ECA2F-9EC3-26BD-B424-ECE80473DF3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69052" y="5440680"/>
            <a:ext cx="17145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="" xmlns:a16="http://schemas.microsoft.com/office/drawing/2014/main" id="{C9535F99-6134-8D03-FFEE-D1B3E007F2C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669052" y="5678424"/>
            <a:ext cx="17145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="" xmlns:a16="http://schemas.microsoft.com/office/drawing/2014/main" id="{163BD863-99E7-C7C4-4762-8C168574E9A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562258" y="5440680"/>
            <a:ext cx="1714500" cy="18288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11">
            <a:extLst>
              <a:ext uri="{FF2B5EF4-FFF2-40B4-BE49-F238E27FC236}">
                <a16:creationId xmlns="" xmlns:a16="http://schemas.microsoft.com/office/drawing/2014/main" id="{63678AE5-B810-D5BE-40B5-888AF447315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562258" y="5678424"/>
            <a:ext cx="1714500" cy="265176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6345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FF4F2FF2-B2D0-EAB9-0059-1E59CFF27936}"/>
              </a:ext>
            </a:extLst>
          </p:cNvPr>
          <p:cNvSpPr/>
          <p:nvPr userDrawn="1"/>
        </p:nvSpPr>
        <p:spPr>
          <a:xfrm>
            <a:off x="1" y="3079992"/>
            <a:ext cx="3558032" cy="3778013"/>
          </a:xfrm>
          <a:custGeom>
            <a:avLst/>
            <a:gdLst>
              <a:gd name="connsiteX0" fmla="*/ 552680 w 4744043"/>
              <a:gd name="connsiteY0" fmla="*/ 2 h 3778013"/>
              <a:gd name="connsiteX1" fmla="*/ 3368067 w 4744043"/>
              <a:gd name="connsiteY1" fmla="*/ 2076456 h 3778013"/>
              <a:gd name="connsiteX2" fmla="*/ 4603294 w 4744043"/>
              <a:gd name="connsiteY2" fmla="*/ 3641510 h 3778013"/>
              <a:gd name="connsiteX3" fmla="*/ 4744043 w 4744043"/>
              <a:gd name="connsiteY3" fmla="*/ 3778013 h 3778013"/>
              <a:gd name="connsiteX4" fmla="*/ 0 w 4744043"/>
              <a:gd name="connsiteY4" fmla="*/ 3778013 h 3778013"/>
              <a:gd name="connsiteX5" fmla="*/ 0 w 4744043"/>
              <a:gd name="connsiteY5" fmla="*/ 73323 h 3778013"/>
              <a:gd name="connsiteX6" fmla="*/ 163773 w 4744043"/>
              <a:gd name="connsiteY6" fmla="*/ 34335 h 3778013"/>
              <a:gd name="connsiteX7" fmla="*/ 552680 w 4744043"/>
              <a:gd name="connsiteY7" fmla="*/ 2 h 377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44043" h="3778013">
                <a:moveTo>
                  <a:pt x="552680" y="2"/>
                </a:moveTo>
                <a:cubicBezTo>
                  <a:pt x="1474475" y="1086"/>
                  <a:pt x="2486209" y="585872"/>
                  <a:pt x="3368067" y="2076456"/>
                </a:cubicBezTo>
                <a:cubicBezTo>
                  <a:pt x="3678455" y="2598086"/>
                  <a:pt x="4104379" y="3133243"/>
                  <a:pt x="4603294" y="3641510"/>
                </a:cubicBezTo>
                <a:lnTo>
                  <a:pt x="4744043" y="3778013"/>
                </a:lnTo>
                <a:lnTo>
                  <a:pt x="0" y="3778013"/>
                </a:lnTo>
                <a:lnTo>
                  <a:pt x="0" y="73323"/>
                </a:lnTo>
                <a:lnTo>
                  <a:pt x="163773" y="34335"/>
                </a:lnTo>
                <a:cubicBezTo>
                  <a:pt x="291146" y="11604"/>
                  <a:pt x="420996" y="-154"/>
                  <a:pt x="552680" y="2"/>
                </a:cubicBezTo>
                <a:close/>
              </a:path>
            </a:pathLst>
          </a:custGeom>
          <a:gradFill flip="none" rotWithShape="1">
            <a:gsLst>
              <a:gs pos="41000">
                <a:schemeClr val="accent3">
                  <a:lumMod val="25000"/>
                  <a:alpha val="67969"/>
                </a:schemeClr>
              </a:gs>
              <a:gs pos="100000">
                <a:schemeClr val="accent2">
                  <a:alpha val="29022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="" xmlns:a16="http://schemas.microsoft.com/office/drawing/2014/main" id="{8B193F7C-DAB3-79A0-9B6F-012F23BAF8BD}"/>
              </a:ext>
            </a:extLst>
          </p:cNvPr>
          <p:cNvSpPr/>
          <p:nvPr userDrawn="1"/>
        </p:nvSpPr>
        <p:spPr>
          <a:xfrm>
            <a:off x="1" y="0"/>
            <a:ext cx="4914446" cy="3112082"/>
          </a:xfrm>
          <a:custGeom>
            <a:avLst/>
            <a:gdLst>
              <a:gd name="connsiteX0" fmla="*/ 6552595 w 6552595"/>
              <a:gd name="connsiteY0" fmla="*/ 0 h 3112082"/>
              <a:gd name="connsiteX1" fmla="*/ 6479403 w 6552595"/>
              <a:gd name="connsiteY1" fmla="*/ 116338 h 3112082"/>
              <a:gd name="connsiteX2" fmla="*/ 4627940 w 6552595"/>
              <a:gd name="connsiteY2" fmla="*/ 645238 h 3112082"/>
              <a:gd name="connsiteX3" fmla="*/ 631580 w 6552595"/>
              <a:gd name="connsiteY3" fmla="*/ 1915852 h 3112082"/>
              <a:gd name="connsiteX4" fmla="*/ 46252 w 6552595"/>
              <a:gd name="connsiteY4" fmla="*/ 2980209 h 3112082"/>
              <a:gd name="connsiteX5" fmla="*/ 0 w 6552595"/>
              <a:gd name="connsiteY5" fmla="*/ 3112082 h 3112082"/>
              <a:gd name="connsiteX6" fmla="*/ 0 w 6552595"/>
              <a:gd name="connsiteY6" fmla="*/ 1037361 h 3112082"/>
              <a:gd name="connsiteX7" fmla="*/ 0 w 6552595"/>
              <a:gd name="connsiteY7" fmla="*/ 0 h 3112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52595" h="3112082">
                <a:moveTo>
                  <a:pt x="6552595" y="0"/>
                </a:moveTo>
                <a:lnTo>
                  <a:pt x="6479403" y="116338"/>
                </a:lnTo>
                <a:cubicBezTo>
                  <a:pt x="6181653" y="532833"/>
                  <a:pt x="5587528" y="785625"/>
                  <a:pt x="4627940" y="645238"/>
                </a:cubicBezTo>
                <a:cubicBezTo>
                  <a:pt x="3343367" y="460619"/>
                  <a:pt x="1347900" y="971915"/>
                  <a:pt x="631580" y="1915852"/>
                </a:cubicBezTo>
                <a:cubicBezTo>
                  <a:pt x="407731" y="2210834"/>
                  <a:pt x="204970" y="2565624"/>
                  <a:pt x="46252" y="2980209"/>
                </a:cubicBezTo>
                <a:lnTo>
                  <a:pt x="0" y="3112082"/>
                </a:lnTo>
                <a:lnTo>
                  <a:pt x="0" y="103736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76000">
                <a:schemeClr val="accent3">
                  <a:lumMod val="25000"/>
                </a:schemeClr>
              </a:gs>
              <a:gs pos="0">
                <a:schemeClr val="accent1">
                  <a:alpha val="56738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D9D045F5-266F-9ADF-9692-2DA7DB16DFFE}"/>
              </a:ext>
            </a:extLst>
          </p:cNvPr>
          <p:cNvSpPr/>
          <p:nvPr userDrawn="1"/>
        </p:nvSpPr>
        <p:spPr>
          <a:xfrm>
            <a:off x="7702174" y="0"/>
            <a:ext cx="1441827" cy="5772376"/>
          </a:xfrm>
          <a:custGeom>
            <a:avLst/>
            <a:gdLst>
              <a:gd name="connsiteX0" fmla="*/ 0 w 1922436"/>
              <a:gd name="connsiteY0" fmla="*/ 0 h 5772376"/>
              <a:gd name="connsiteX1" fmla="*/ 1922436 w 1922436"/>
              <a:gd name="connsiteY1" fmla="*/ 0 h 5772376"/>
              <a:gd name="connsiteX2" fmla="*/ 1922436 w 1922436"/>
              <a:gd name="connsiteY2" fmla="*/ 5770832 h 5772376"/>
              <a:gd name="connsiteX3" fmla="*/ 1785843 w 1922436"/>
              <a:gd name="connsiteY3" fmla="*/ 5772376 h 5772376"/>
              <a:gd name="connsiteX4" fmla="*/ 167636 w 1922436"/>
              <a:gd name="connsiteY4" fmla="*/ 2958760 h 5772376"/>
              <a:gd name="connsiteX5" fmla="*/ 11457 w 1922436"/>
              <a:gd name="connsiteY5" fmla="*/ 41049 h 577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2436" h="5772376">
                <a:moveTo>
                  <a:pt x="0" y="0"/>
                </a:moveTo>
                <a:lnTo>
                  <a:pt x="1922436" y="0"/>
                </a:lnTo>
                <a:lnTo>
                  <a:pt x="1922436" y="5770832"/>
                </a:lnTo>
                <a:lnTo>
                  <a:pt x="1785843" y="5772376"/>
                </a:lnTo>
                <a:cubicBezTo>
                  <a:pt x="715486" y="5737436"/>
                  <a:pt x="-199675" y="4895626"/>
                  <a:pt x="167636" y="2958760"/>
                </a:cubicBezTo>
                <a:cubicBezTo>
                  <a:pt x="324540" y="2119813"/>
                  <a:pt x="262661" y="1037667"/>
                  <a:pt x="11457" y="41049"/>
                </a:cubicBezTo>
                <a:close/>
              </a:path>
            </a:pathLst>
          </a:custGeom>
          <a:gradFill flip="none" rotWithShape="1">
            <a:gsLst>
              <a:gs pos="10000">
                <a:schemeClr val="accent2">
                  <a:alpha val="9960"/>
                </a:schemeClr>
              </a:gs>
              <a:gs pos="100000">
                <a:schemeClr val="accent1">
                  <a:alpha val="47557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2A494E50-F563-24E6-92E6-F9E55D1F3D50}"/>
              </a:ext>
            </a:extLst>
          </p:cNvPr>
          <p:cNvSpPr/>
          <p:nvPr userDrawn="1"/>
        </p:nvSpPr>
        <p:spPr>
          <a:xfrm>
            <a:off x="8145999" y="0"/>
            <a:ext cx="998003" cy="3088658"/>
          </a:xfrm>
          <a:custGeom>
            <a:avLst/>
            <a:gdLst>
              <a:gd name="connsiteX0" fmla="*/ 0 w 1330669"/>
              <a:gd name="connsiteY0" fmla="*/ 0 h 3088658"/>
              <a:gd name="connsiteX1" fmla="*/ 1330669 w 1330669"/>
              <a:gd name="connsiteY1" fmla="*/ 0 h 3088658"/>
              <a:gd name="connsiteX2" fmla="*/ 1330669 w 1330669"/>
              <a:gd name="connsiteY2" fmla="*/ 3088658 h 3088658"/>
              <a:gd name="connsiteX3" fmla="*/ 1265038 w 1330669"/>
              <a:gd name="connsiteY3" fmla="*/ 3075052 h 3088658"/>
              <a:gd name="connsiteX4" fmla="*/ 84101 w 1330669"/>
              <a:gd name="connsiteY4" fmla="*/ 918166 h 3088658"/>
              <a:gd name="connsiteX5" fmla="*/ 3100 w 1330669"/>
              <a:gd name="connsiteY5" fmla="*/ 15153 h 308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0669" h="3088658">
                <a:moveTo>
                  <a:pt x="0" y="0"/>
                </a:moveTo>
                <a:lnTo>
                  <a:pt x="1330669" y="0"/>
                </a:lnTo>
                <a:lnTo>
                  <a:pt x="1330669" y="3088658"/>
                </a:lnTo>
                <a:lnTo>
                  <a:pt x="1265038" y="3075052"/>
                </a:lnTo>
                <a:cubicBezTo>
                  <a:pt x="597017" y="2898062"/>
                  <a:pt x="64513" y="2241595"/>
                  <a:pt x="84101" y="918166"/>
                </a:cubicBezTo>
                <a:cubicBezTo>
                  <a:pt x="87550" y="637183"/>
                  <a:pt x="59230" y="331259"/>
                  <a:pt x="3100" y="15153"/>
                </a:cubicBezTo>
                <a:close/>
              </a:path>
            </a:pathLst>
          </a:custGeom>
          <a:solidFill>
            <a:schemeClr val="accent1">
              <a:alpha val="50635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glass card">
            <a:extLst>
              <a:ext uri="{FF2B5EF4-FFF2-40B4-BE49-F238E27FC236}">
                <a16:creationId xmlns="" xmlns:a16="http://schemas.microsoft.com/office/drawing/2014/main" id="{D9024B22-C102-71C1-8593-95259EC18972}"/>
              </a:ext>
            </a:extLst>
          </p:cNvPr>
          <p:cNvSpPr/>
          <p:nvPr userDrawn="1"/>
        </p:nvSpPr>
        <p:spPr>
          <a:xfrm>
            <a:off x="1105789" y="1005155"/>
            <a:ext cx="6932425" cy="4978750"/>
          </a:xfrm>
          <a:prstGeom prst="roundRect">
            <a:avLst>
              <a:gd name="adj" fmla="val 6806"/>
            </a:avLst>
          </a:prstGeom>
          <a:gradFill>
            <a:gsLst>
              <a:gs pos="99000">
                <a:schemeClr val="bg1">
                  <a:alpha val="3000"/>
                </a:schemeClr>
              </a:gs>
              <a:gs pos="46000">
                <a:schemeClr val="bg1">
                  <a:alpha val="17037"/>
                </a:schemeClr>
              </a:gs>
              <a:gs pos="6000">
                <a:schemeClr val="bg1">
                  <a:alpha val="13000"/>
                </a:schemeClr>
              </a:gs>
            </a:gsLst>
            <a:path path="circle">
              <a:fillToRect l="100000" t="100000"/>
            </a:path>
          </a:gradFill>
          <a:ln w="6350">
            <a:noFill/>
          </a:ln>
          <a:effectLst>
            <a:outerShdw blurRad="63500" dist="38100" dir="5400000" sx="1000" sy="1000" algn="t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1067" y="2157984"/>
            <a:ext cx="5801868" cy="1069848"/>
          </a:xfrm>
        </p:spPr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1067" y="3685032"/>
            <a:ext cx="5801868" cy="113385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93303B57-FF55-B795-FAE7-5EF26BFCBEF3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586465" y="2804011"/>
            <a:ext cx="0" cy="12413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="" xmlns:a16="http://schemas.microsoft.com/office/drawing/2014/main" id="{8A78F28F-70CE-7FE2-ACE1-FA2D7C1CE590}"/>
              </a:ext>
            </a:extLst>
          </p:cNvPr>
          <p:cNvSpPr/>
          <p:nvPr userDrawn="1"/>
        </p:nvSpPr>
        <p:spPr>
          <a:xfrm>
            <a:off x="1" y="0"/>
            <a:ext cx="2147141" cy="1527696"/>
          </a:xfrm>
          <a:custGeom>
            <a:avLst/>
            <a:gdLst>
              <a:gd name="connsiteX0" fmla="*/ 0 w 2862855"/>
              <a:gd name="connsiteY0" fmla="*/ 0 h 1527696"/>
              <a:gd name="connsiteX1" fmla="*/ 2862855 w 2862855"/>
              <a:gd name="connsiteY1" fmla="*/ 0 h 1527696"/>
              <a:gd name="connsiteX2" fmla="*/ 2757362 w 2862855"/>
              <a:gd name="connsiteY2" fmla="*/ 85011 h 1527696"/>
              <a:gd name="connsiteX3" fmla="*/ 1949659 w 2862855"/>
              <a:gd name="connsiteY3" fmla="*/ 424032 h 1527696"/>
              <a:gd name="connsiteX4" fmla="*/ 170555 w 2862855"/>
              <a:gd name="connsiteY4" fmla="*/ 1373059 h 1527696"/>
              <a:gd name="connsiteX5" fmla="*/ 0 w 2862855"/>
              <a:gd name="connsiteY5" fmla="*/ 1527696 h 1527696"/>
              <a:gd name="connsiteX6" fmla="*/ 0 w 2862855"/>
              <a:gd name="connsiteY6" fmla="*/ 872969 h 1527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62855" h="1527696">
                <a:moveTo>
                  <a:pt x="0" y="0"/>
                </a:moveTo>
                <a:lnTo>
                  <a:pt x="2862855" y="0"/>
                </a:lnTo>
                <a:lnTo>
                  <a:pt x="2757362" y="85011"/>
                </a:lnTo>
                <a:cubicBezTo>
                  <a:pt x="2560942" y="227521"/>
                  <a:pt x="2295416" y="345289"/>
                  <a:pt x="1949659" y="424032"/>
                </a:cubicBezTo>
                <a:cubicBezTo>
                  <a:pt x="1377417" y="555874"/>
                  <a:pt x="700343" y="918207"/>
                  <a:pt x="170555" y="1373059"/>
                </a:cubicBezTo>
                <a:lnTo>
                  <a:pt x="0" y="1527696"/>
                </a:lnTo>
                <a:lnTo>
                  <a:pt x="0" y="872969"/>
                </a:lnTo>
                <a:close/>
              </a:path>
            </a:pathLst>
          </a:custGeom>
          <a:gradFill flip="none" rotWithShape="1">
            <a:gsLst>
              <a:gs pos="100000">
                <a:schemeClr val="accent3">
                  <a:lumMod val="25000"/>
                  <a:alpha val="40000"/>
                </a:schemeClr>
              </a:gs>
              <a:gs pos="0">
                <a:schemeClr val="accent4">
                  <a:alpha val="69786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="" xmlns:a16="http://schemas.microsoft.com/office/drawing/2014/main" id="{294AB31D-FEF2-F3B0-D726-81CE48F895EA}"/>
              </a:ext>
            </a:extLst>
          </p:cNvPr>
          <p:cNvSpPr/>
          <p:nvPr userDrawn="1"/>
        </p:nvSpPr>
        <p:spPr>
          <a:xfrm>
            <a:off x="2" y="4761091"/>
            <a:ext cx="2348363" cy="2096908"/>
          </a:xfrm>
          <a:custGeom>
            <a:avLst/>
            <a:gdLst>
              <a:gd name="connsiteX0" fmla="*/ 186163 w 3131151"/>
              <a:gd name="connsiteY0" fmla="*/ 0 h 2096908"/>
              <a:gd name="connsiteX1" fmla="*/ 2469297 w 3131151"/>
              <a:gd name="connsiteY1" fmla="*/ 1411265 h 2096908"/>
              <a:gd name="connsiteX2" fmla="*/ 3026909 w 3131151"/>
              <a:gd name="connsiteY2" fmla="*/ 2004423 h 2096908"/>
              <a:gd name="connsiteX3" fmla="*/ 3131151 w 3131151"/>
              <a:gd name="connsiteY3" fmla="*/ 2096908 h 2096908"/>
              <a:gd name="connsiteX4" fmla="*/ 0 w 3131151"/>
              <a:gd name="connsiteY4" fmla="*/ 2096908 h 2096908"/>
              <a:gd name="connsiteX5" fmla="*/ 0 w 3131151"/>
              <a:gd name="connsiteY5" fmla="*/ 4640 h 209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31151" h="2096908">
                <a:moveTo>
                  <a:pt x="186163" y="0"/>
                </a:moveTo>
                <a:cubicBezTo>
                  <a:pt x="883663" y="24692"/>
                  <a:pt x="1675023" y="432572"/>
                  <a:pt x="2469297" y="1411265"/>
                </a:cubicBezTo>
                <a:cubicBezTo>
                  <a:pt x="2632187" y="1610943"/>
                  <a:pt x="2819757" y="1809855"/>
                  <a:pt x="3026909" y="2004423"/>
                </a:cubicBezTo>
                <a:lnTo>
                  <a:pt x="3131151" y="2096908"/>
                </a:lnTo>
                <a:lnTo>
                  <a:pt x="0" y="2096908"/>
                </a:lnTo>
                <a:lnTo>
                  <a:pt x="0" y="4640"/>
                </a:lnTo>
                <a:close/>
              </a:path>
            </a:pathLst>
          </a:custGeom>
          <a:gradFill flip="none" rotWithShape="1">
            <a:gsLst>
              <a:gs pos="47000">
                <a:schemeClr val="accent6">
                  <a:alpha val="51365"/>
                </a:schemeClr>
              </a:gs>
              <a:gs pos="100000">
                <a:schemeClr val="accent4">
                  <a:alpha val="24386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3843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619" y="1856232"/>
            <a:ext cx="3538728" cy="1069848"/>
          </a:xfr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1476" y="3374136"/>
            <a:ext cx="3531871" cy="239572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14">
            <a:extLst>
              <a:ext uri="{FF2B5EF4-FFF2-40B4-BE49-F238E27FC236}">
                <a16:creationId xmlns="" xmlns:a16="http://schemas.microsoft.com/office/drawing/2014/main" id="{907BDD9A-3C2A-A21B-A425-1BB45BF5C103}"/>
              </a:ext>
            </a:extLst>
          </p:cNvPr>
          <p:cNvSpPr/>
          <p:nvPr userDrawn="1"/>
        </p:nvSpPr>
        <p:spPr>
          <a:xfrm rot="5400000" flipH="1" flipV="1">
            <a:off x="-1793975" y="1793979"/>
            <a:ext cx="6858000" cy="3270049"/>
          </a:xfrm>
          <a:custGeom>
            <a:avLst/>
            <a:gdLst>
              <a:gd name="connsiteX0" fmla="*/ 6858000 w 6858000"/>
              <a:gd name="connsiteY0" fmla="*/ 0 h 4360065"/>
              <a:gd name="connsiteX1" fmla="*/ 6858000 w 6858000"/>
              <a:gd name="connsiteY1" fmla="*/ 4019634 h 4360065"/>
              <a:gd name="connsiteX2" fmla="*/ 6786526 w 6858000"/>
              <a:gd name="connsiteY2" fmla="*/ 3987694 h 4360065"/>
              <a:gd name="connsiteX3" fmla="*/ 4380589 w 6858000"/>
              <a:gd name="connsiteY3" fmla="*/ 3270469 h 4360065"/>
              <a:gd name="connsiteX4" fmla="*/ 1148443 w 6858000"/>
              <a:gd name="connsiteY4" fmla="*/ 4360028 h 4360065"/>
              <a:gd name="connsiteX5" fmla="*/ 93033 w 6858000"/>
              <a:gd name="connsiteY5" fmla="*/ 4174462 h 4360065"/>
              <a:gd name="connsiteX6" fmla="*/ 0 w 6858000"/>
              <a:gd name="connsiteY6" fmla="*/ 4134599 h 4360065"/>
              <a:gd name="connsiteX7" fmla="*/ 0 w 6858000"/>
              <a:gd name="connsiteY7" fmla="*/ 0 h 4360065"/>
              <a:gd name="connsiteX8" fmla="*/ 6858000 w 6858000"/>
              <a:gd name="connsiteY8" fmla="*/ 0 h 436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8000" h="4360065">
                <a:moveTo>
                  <a:pt x="6858000" y="0"/>
                </a:moveTo>
                <a:lnTo>
                  <a:pt x="6858000" y="4019634"/>
                </a:lnTo>
                <a:lnTo>
                  <a:pt x="6786526" y="3987694"/>
                </a:lnTo>
                <a:cubicBezTo>
                  <a:pt x="6330423" y="3769997"/>
                  <a:pt x="5587519" y="3251791"/>
                  <a:pt x="4380589" y="3270469"/>
                </a:cubicBezTo>
                <a:cubicBezTo>
                  <a:pt x="3001241" y="3291816"/>
                  <a:pt x="2442968" y="4353863"/>
                  <a:pt x="1148443" y="4360028"/>
                </a:cubicBezTo>
                <a:cubicBezTo>
                  <a:pt x="743904" y="4361955"/>
                  <a:pt x="389317" y="4288650"/>
                  <a:pt x="93033" y="4174462"/>
                </a:cubicBezTo>
                <a:lnTo>
                  <a:pt x="0" y="4134599"/>
                </a:lnTo>
                <a:lnTo>
                  <a:pt x="0" y="0"/>
                </a:lnTo>
                <a:lnTo>
                  <a:pt x="6858000" y="0"/>
                </a:lnTo>
                <a:close/>
              </a:path>
            </a:pathLst>
          </a:custGeom>
          <a:solidFill>
            <a:schemeClr val="accent4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16">
            <a:extLst>
              <a:ext uri="{FF2B5EF4-FFF2-40B4-BE49-F238E27FC236}">
                <a16:creationId xmlns="" xmlns:a16="http://schemas.microsoft.com/office/drawing/2014/main" id="{989D7F61-B47A-97D5-F725-EC5EFE81187A}"/>
              </a:ext>
            </a:extLst>
          </p:cNvPr>
          <p:cNvSpPr/>
          <p:nvPr userDrawn="1"/>
        </p:nvSpPr>
        <p:spPr>
          <a:xfrm rot="16200000" flipH="1">
            <a:off x="-1571268" y="1571269"/>
            <a:ext cx="6858000" cy="3715463"/>
          </a:xfrm>
          <a:custGeom>
            <a:avLst/>
            <a:gdLst>
              <a:gd name="connsiteX0" fmla="*/ 0 w 6858000"/>
              <a:gd name="connsiteY0" fmla="*/ 0 h 4953950"/>
              <a:gd name="connsiteX1" fmla="*/ 0 w 6858000"/>
              <a:gd name="connsiteY1" fmla="*/ 4289773 h 4953950"/>
              <a:gd name="connsiteX2" fmla="*/ 181159 w 6858000"/>
              <a:gd name="connsiteY2" fmla="*/ 4411259 h 4953950"/>
              <a:gd name="connsiteX3" fmla="*/ 2222746 w 6858000"/>
              <a:gd name="connsiteY3" fmla="*/ 4953891 h 4953950"/>
              <a:gd name="connsiteX4" fmla="*/ 6808516 w 6858000"/>
              <a:gd name="connsiteY4" fmla="*/ 3223031 h 4953950"/>
              <a:gd name="connsiteX5" fmla="*/ 6858000 w 6858000"/>
              <a:gd name="connsiteY5" fmla="*/ 3220931 h 4953950"/>
              <a:gd name="connsiteX6" fmla="*/ 6858000 w 6858000"/>
              <a:gd name="connsiteY6" fmla="*/ 0 h 4953950"/>
              <a:gd name="connsiteX7" fmla="*/ 0 w 6858000"/>
              <a:gd name="connsiteY7" fmla="*/ 0 h 495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4953950">
                <a:moveTo>
                  <a:pt x="0" y="0"/>
                </a:moveTo>
                <a:lnTo>
                  <a:pt x="0" y="4289773"/>
                </a:lnTo>
                <a:lnTo>
                  <a:pt x="181159" y="4411259"/>
                </a:lnTo>
                <a:cubicBezTo>
                  <a:pt x="694541" y="4727180"/>
                  <a:pt x="1386349" y="4958196"/>
                  <a:pt x="2222746" y="4953891"/>
                </a:cubicBezTo>
                <a:cubicBezTo>
                  <a:pt x="4074768" y="4944360"/>
                  <a:pt x="4906383" y="3353427"/>
                  <a:pt x="6808516" y="3223031"/>
                </a:cubicBezTo>
                <a:lnTo>
                  <a:pt x="6858000" y="3220931"/>
                </a:lnTo>
                <a:lnTo>
                  <a:pt x="6858000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accent6">
                  <a:alpha val="52965"/>
                </a:schemeClr>
              </a:gs>
              <a:gs pos="90000">
                <a:schemeClr val="accent5">
                  <a:lumMod val="50000"/>
                  <a:alpha val="72473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17">
            <a:extLst>
              <a:ext uri="{FF2B5EF4-FFF2-40B4-BE49-F238E27FC236}">
                <a16:creationId xmlns="" xmlns:a16="http://schemas.microsoft.com/office/drawing/2014/main" id="{A70008D0-0FB3-5B8D-3060-6EDD9E247095}"/>
              </a:ext>
            </a:extLst>
          </p:cNvPr>
          <p:cNvSpPr/>
          <p:nvPr userDrawn="1"/>
        </p:nvSpPr>
        <p:spPr>
          <a:xfrm rot="16200000" flipH="1">
            <a:off x="-1992668" y="1992671"/>
            <a:ext cx="6858000" cy="2872664"/>
          </a:xfrm>
          <a:custGeom>
            <a:avLst/>
            <a:gdLst>
              <a:gd name="connsiteX0" fmla="*/ 0 w 6858000"/>
              <a:gd name="connsiteY0" fmla="*/ 0 h 3830219"/>
              <a:gd name="connsiteX1" fmla="*/ 0 w 6858000"/>
              <a:gd name="connsiteY1" fmla="*/ 2994317 h 3830219"/>
              <a:gd name="connsiteX2" fmla="*/ 150933 w 6858000"/>
              <a:gd name="connsiteY2" fmla="*/ 2952927 h 3830219"/>
              <a:gd name="connsiteX3" fmla="*/ 533317 w 6858000"/>
              <a:gd name="connsiteY3" fmla="*/ 2907735 h 3830219"/>
              <a:gd name="connsiteX4" fmla="*/ 2516906 w 6858000"/>
              <a:gd name="connsiteY4" fmla="*/ 3558655 h 3830219"/>
              <a:gd name="connsiteX5" fmla="*/ 2542419 w 6858000"/>
              <a:gd name="connsiteY5" fmla="*/ 3568616 h 3830219"/>
              <a:gd name="connsiteX6" fmla="*/ 2607100 w 6858000"/>
              <a:gd name="connsiteY6" fmla="*/ 3608308 h 3830219"/>
              <a:gd name="connsiteX7" fmla="*/ 3580199 w 6858000"/>
              <a:gd name="connsiteY7" fmla="*/ 3830188 h 3830219"/>
              <a:gd name="connsiteX8" fmla="*/ 6145368 w 6858000"/>
              <a:gd name="connsiteY8" fmla="*/ 2895740 h 3830219"/>
              <a:gd name="connsiteX9" fmla="*/ 6711794 w 6858000"/>
              <a:gd name="connsiteY9" fmla="*/ 2941805 h 3830219"/>
              <a:gd name="connsiteX10" fmla="*/ 6858000 w 6858000"/>
              <a:gd name="connsiteY10" fmla="*/ 2973381 h 3830219"/>
              <a:gd name="connsiteX11" fmla="*/ 6858000 w 6858000"/>
              <a:gd name="connsiteY11" fmla="*/ 0 h 3830219"/>
              <a:gd name="connsiteX12" fmla="*/ 0 w 6858000"/>
              <a:gd name="connsiteY12" fmla="*/ 0 h 383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8000" h="3830219">
                <a:moveTo>
                  <a:pt x="0" y="0"/>
                </a:moveTo>
                <a:lnTo>
                  <a:pt x="0" y="2994317"/>
                </a:lnTo>
                <a:lnTo>
                  <a:pt x="150933" y="2952927"/>
                </a:lnTo>
                <a:cubicBezTo>
                  <a:pt x="269822" y="2926258"/>
                  <a:pt x="396478" y="2910024"/>
                  <a:pt x="533317" y="2907735"/>
                </a:cubicBezTo>
                <a:cubicBezTo>
                  <a:pt x="1559606" y="2890571"/>
                  <a:pt x="2163137" y="3401988"/>
                  <a:pt x="2516906" y="3558655"/>
                </a:cubicBezTo>
                <a:lnTo>
                  <a:pt x="2542419" y="3568616"/>
                </a:lnTo>
                <a:lnTo>
                  <a:pt x="2607100" y="3608308"/>
                </a:lnTo>
                <a:cubicBezTo>
                  <a:pt x="2866745" y="3741243"/>
                  <a:pt x="3194928" y="3832171"/>
                  <a:pt x="3580199" y="3830188"/>
                </a:cubicBezTo>
                <a:cubicBezTo>
                  <a:pt x="4607589" y="3824901"/>
                  <a:pt x="5050658" y="2914049"/>
                  <a:pt x="6145368" y="2895740"/>
                </a:cubicBezTo>
                <a:cubicBezTo>
                  <a:pt x="6350626" y="2892307"/>
                  <a:pt x="6538973" y="2910018"/>
                  <a:pt x="6711794" y="2941805"/>
                </a:cubicBezTo>
                <a:lnTo>
                  <a:pt x="6858000" y="2973381"/>
                </a:lnTo>
                <a:lnTo>
                  <a:pt x="685800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6">
                  <a:alpha val="29951"/>
                </a:schemeClr>
              </a:gs>
              <a:gs pos="99000">
                <a:schemeClr val="accent4">
                  <a:lumMod val="75000"/>
                  <a:alpha val="2734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A6FFAC-0E5C-DA2F-C0F9-D5602F928AEC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5658833" y="2482484"/>
            <a:ext cx="0" cy="124138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02635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06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694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8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Crypto: investing &amp; trading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5" y="832104"/>
            <a:ext cx="8161020" cy="1069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239" y="2212848"/>
            <a:ext cx="7749540" cy="3547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6888" y="411480"/>
            <a:ext cx="390907" cy="310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9758" y="6190488"/>
            <a:ext cx="1748791" cy="274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en-US"/>
              <a:t>Crypto: investing &amp; trading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2BA4A2D6-617E-EEA3-E4EE-5BDB472F6A43}"/>
              </a:ext>
            </a:extLst>
          </p:cNvPr>
          <p:cNvCxnSpPr>
            <a:cxnSpLocks/>
          </p:cNvCxnSpPr>
          <p:nvPr userDrawn="1"/>
        </p:nvCxnSpPr>
        <p:spPr>
          <a:xfrm>
            <a:off x="445628" y="846661"/>
            <a:ext cx="0" cy="511101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70" r:id="rId7"/>
    <p:sldLayoutId id="2147483669" r:id="rId8"/>
    <p:sldLayoutId id="2147483653" r:id="rId9"/>
    <p:sldLayoutId id="2147483665" r:id="rId10"/>
    <p:sldLayoutId id="2147483666" r:id="rId11"/>
    <p:sldLayoutId id="2147483667" r:id="rId12"/>
    <p:sldLayoutId id="2147483668" r:id="rId13"/>
    <p:sldLayoutId id="2147483651" r:id="rId14"/>
    <p:sldLayoutId id="2147483652" r:id="rId15"/>
    <p:sldLayoutId id="2147483654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cap="all" spc="6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347472" algn="l" defTabSz="914400" rtl="0" eaLnBrk="1" latinLnBrk="0" hangingPunct="1">
        <a:lnSpc>
          <a:spcPct val="90000"/>
        </a:lnSpc>
        <a:spcBef>
          <a:spcPts val="1000"/>
        </a:spcBef>
        <a:buClr>
          <a:schemeClr val="accent6"/>
        </a:buClr>
        <a:buFont typeface="Courier New" panose="02070309020205020404" pitchFamily="49" charset="0"/>
        <a:buChar char="o"/>
        <a:defRPr sz="28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1pPr>
      <a:lvl2pPr marL="6858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24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2pPr>
      <a:lvl3pPr marL="11430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20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3pPr>
      <a:lvl4pPr marL="16002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8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4pPr>
      <a:lvl5pPr marL="2057400" indent="-347472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Courier New" panose="02070309020205020404" pitchFamily="49" charset="0"/>
        <a:buChar char="o"/>
        <a:defRPr sz="1800" kern="1200">
          <a:solidFill>
            <a:schemeClr val="bg1"/>
          </a:solidFill>
          <a:latin typeface="+mn-lt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333375"/>
            <a:ext cx="6480175" cy="632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438" y="2833497"/>
            <a:ext cx="7877937" cy="1481328"/>
          </a:xfrm>
        </p:spPr>
        <p:txBody>
          <a:bodyPr/>
          <a:lstStyle/>
          <a:p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/>
            </a:r>
            <a:b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endParaRPr lang="en-US" sz="3200" dirty="0"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 txBox="1">
            <a:spLocks/>
          </p:cNvSpPr>
          <p:nvPr/>
        </p:nvSpPr>
        <p:spPr>
          <a:xfrm>
            <a:off x="1066038" y="2671572"/>
            <a:ext cx="7877937" cy="1481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32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/>
            </a:r>
            <a:br>
              <a:rPr kumimoji="0" lang="pl-PL" sz="32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endParaRPr kumimoji="0" lang="en-US" sz="3200" b="1" i="0" u="none" strike="noStrike" kern="1200" cap="all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5276" y="459254"/>
            <a:ext cx="860107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Century" pitchFamily="18" charset="0"/>
              </a:rPr>
              <a:t>SP nr 3 </a:t>
            </a:r>
            <a:br>
              <a:rPr lang="pl-PL" sz="3600" dirty="0" smtClean="0">
                <a:solidFill>
                  <a:schemeClr val="bg1"/>
                </a:solidFill>
                <a:latin typeface="Century" pitchFamily="18" charset="0"/>
              </a:rPr>
            </a:br>
            <a:r>
              <a:rPr lang="pl-PL" sz="4800" b="1" dirty="0" smtClean="0">
                <a:solidFill>
                  <a:schemeClr val="bg1"/>
                </a:solidFill>
                <a:latin typeface="Century" pitchFamily="18" charset="0"/>
              </a:rPr>
              <a:t> </a:t>
            </a:r>
            <a:r>
              <a:rPr lang="pl-PL" sz="4000" b="1" dirty="0" smtClean="0">
                <a:solidFill>
                  <a:schemeClr val="bg1"/>
                </a:solidFill>
                <a:latin typeface="Century" pitchFamily="18" charset="0"/>
              </a:rPr>
              <a:t>I miejsce</a:t>
            </a:r>
            <a:r>
              <a:rPr lang="pl-PL" sz="3600" dirty="0" smtClean="0">
                <a:solidFill>
                  <a:schemeClr val="bg1"/>
                </a:solidFill>
                <a:latin typeface="Century" pitchFamily="18" charset="0"/>
              </a:rPr>
              <a:t/>
            </a:r>
            <a:br>
              <a:rPr lang="pl-PL" sz="3600" dirty="0" smtClean="0">
                <a:solidFill>
                  <a:schemeClr val="bg1"/>
                </a:solidFill>
                <a:latin typeface="Century" pitchFamily="18" charset="0"/>
              </a:rPr>
            </a:br>
            <a:r>
              <a:rPr lang="pl-PL" sz="2800" dirty="0" smtClean="0">
                <a:solidFill>
                  <a:schemeClr val="bg1"/>
                </a:solidFill>
                <a:latin typeface="Century" pitchFamily="18" charset="0"/>
              </a:rPr>
              <a:t> Najlepsza </a:t>
            </a:r>
            <a:r>
              <a:rPr lang="pl-PL" sz="2800" dirty="0" smtClean="0">
                <a:solidFill>
                  <a:schemeClr val="bg1"/>
                </a:solidFill>
                <a:latin typeface="Century" pitchFamily="18" charset="0"/>
              </a:rPr>
              <a:t>Szkoła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we </a:t>
            </a: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Współzawodnictwie </a:t>
            </a: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Sportowym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Szkół </a:t>
            </a: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Podstawowych </a:t>
            </a:r>
            <a:b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</a:b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Nowogardzkich Gminnych Igrzysk Młodzieży </a:t>
            </a: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Szkolnej</a:t>
            </a:r>
          </a:p>
          <a:p>
            <a:pPr algn="ctr"/>
            <a:r>
              <a:rPr lang="pl-PL" sz="2800" dirty="0" smtClean="0">
                <a:solidFill>
                  <a:schemeClr val="bg1"/>
                </a:solidFill>
                <a:latin typeface="Century" pitchFamily="18" charset="0"/>
              </a:rPr>
              <a:t>2022/2023</a:t>
            </a:r>
            <a:endParaRPr lang="pl-PL" sz="2800" dirty="0">
              <a:solidFill>
                <a:schemeClr val="bg1"/>
              </a:solidFill>
            </a:endParaRPr>
          </a:p>
        </p:txBody>
      </p:sp>
      <p:pic>
        <p:nvPicPr>
          <p:cNvPr id="8" name="Picture 2" descr="D:\SZKOŁA\dyplomy\her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65525" y="3944938"/>
            <a:ext cx="2089150" cy="2493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23491119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438" y="2833497"/>
            <a:ext cx="7877937" cy="1481328"/>
          </a:xfrm>
        </p:spPr>
        <p:txBody>
          <a:bodyPr/>
          <a:lstStyle/>
          <a:p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36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/>
            </a:r>
            <a:br>
              <a:rPr lang="pl-PL" sz="36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>szkoły podstawowej nr 3</a:t>
            </a:r>
            <a:b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>im. Polskich olimpijczyków</a:t>
            </a:r>
            <a:b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>w nowogardzie</a:t>
            </a:r>
            <a:b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endParaRPr lang="en-US" sz="3200" dirty="0"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96329B1-2D04-0F3A-1081-C5117D8CE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5015" y="4156329"/>
            <a:ext cx="5301235" cy="758952"/>
          </a:xfrm>
        </p:spPr>
        <p:txBody>
          <a:bodyPr/>
          <a:lstStyle/>
          <a:p>
            <a:r>
              <a:rPr lang="pl-PL" sz="4000" b="1" dirty="0" smtClean="0"/>
              <a:t>w roku szkolnym 2022/2023</a:t>
            </a:r>
            <a:endParaRPr lang="en-US" sz="4000" b="1" dirty="0"/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 txBox="1">
            <a:spLocks/>
          </p:cNvSpPr>
          <p:nvPr/>
        </p:nvSpPr>
        <p:spPr>
          <a:xfrm>
            <a:off x="1066038" y="2671572"/>
            <a:ext cx="7877937" cy="1481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32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/>
            </a:r>
            <a:br>
              <a:rPr kumimoji="0" lang="pl-PL" sz="32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endParaRPr kumimoji="0" lang="en-US" sz="3200" b="1" i="0" u="none" strike="noStrike" kern="1200" cap="all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800100" y="1334185"/>
            <a:ext cx="8058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60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NAJLEPSI SPORTOWCY</a:t>
            </a:r>
            <a:endParaRPr lang="pl-PL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3491119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Martyna lewandowska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8a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90130" y="1698144"/>
            <a:ext cx="3564262" cy="4553869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Zofia pałka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8a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90962" y="1698144"/>
            <a:ext cx="3362597" cy="4553869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Martyna plichta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8a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90962" y="1828905"/>
            <a:ext cx="3362597" cy="4292347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2" y="755904"/>
            <a:ext cx="8108537" cy="729996"/>
          </a:xfrm>
        </p:spPr>
        <p:txBody>
          <a:bodyPr/>
          <a:lstStyle/>
          <a:p>
            <a:pPr algn="ctr"/>
            <a:r>
              <a:rPr lang="pl-PL" dirty="0" smtClean="0"/>
              <a:t>Blanka borzeszkowska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8b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88525" y="1786867"/>
            <a:ext cx="3567472" cy="437642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Zuzanna </a:t>
            </a:r>
            <a:r>
              <a:rPr lang="pl-PL" dirty="0" err="1" smtClean="0"/>
              <a:t>kędzia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8b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43453" y="1786867"/>
            <a:ext cx="3457615" cy="437642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Santia kozłowska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8b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83185" y="1786867"/>
            <a:ext cx="3378150" cy="437642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2" y="755904"/>
            <a:ext cx="8099013" cy="729996"/>
          </a:xfrm>
        </p:spPr>
        <p:txBody>
          <a:bodyPr/>
          <a:lstStyle/>
          <a:p>
            <a:pPr algn="ctr"/>
            <a:r>
              <a:rPr lang="pl-PL" dirty="0" smtClean="0"/>
              <a:t>Martyna polakowska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8b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22068" y="1786867"/>
            <a:ext cx="3300384" cy="437642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Martyna wilk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8b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22068" y="1879718"/>
            <a:ext cx="3300384" cy="419072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Zuzanna </a:t>
            </a:r>
            <a:r>
              <a:rPr lang="pl-PL" dirty="0" err="1" smtClean="0"/>
              <a:t>bazyl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8c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22068" y="1902919"/>
            <a:ext cx="3300384" cy="414431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8118062" cy="729996"/>
          </a:xfrm>
        </p:spPr>
        <p:txBody>
          <a:bodyPr/>
          <a:lstStyle/>
          <a:p>
            <a:pPr algn="ctr"/>
            <a:r>
              <a:rPr lang="pl-PL" dirty="0" smtClean="0"/>
              <a:t>Barbara czerkawska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8c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77438" y="1902919"/>
            <a:ext cx="3189643" cy="4144317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Nikola </a:t>
            </a:r>
            <a:r>
              <a:rPr lang="pl-PL" dirty="0" err="1" smtClean="0"/>
              <a:t>ledzion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8c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97260" y="1902919"/>
            <a:ext cx="3149999" cy="414431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Amelia </a:t>
            </a:r>
            <a:r>
              <a:rPr lang="pl-PL" dirty="0" err="1" smtClean="0"/>
              <a:t>pacelt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8c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77438" y="1931712"/>
            <a:ext cx="3189643" cy="408673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Jagoda </a:t>
            </a:r>
            <a:r>
              <a:rPr lang="pl-PL" dirty="0" err="1" smtClean="0"/>
              <a:t>borowiecka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8d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83386" y="1931712"/>
            <a:ext cx="3177746" cy="408673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Julia glanc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8d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228815" y="1931712"/>
            <a:ext cx="2886889" cy="408673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Oliwia szewc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8d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228815" y="2108087"/>
            <a:ext cx="2886889" cy="373398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sz="3600" dirty="0" smtClean="0"/>
              <a:t>Hanna </a:t>
            </a:r>
            <a:r>
              <a:rPr lang="pl-PL" sz="3600" dirty="0" err="1" smtClean="0"/>
              <a:t>zieleśkiewicz</a:t>
            </a:r>
            <a:endParaRPr lang="pl-PL" sz="36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31470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Uczennica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8d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45801" y="2108087"/>
            <a:ext cx="2652916" cy="373398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Szymon burak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4817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8a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04296" y="1786867"/>
            <a:ext cx="3335929" cy="437642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FILIP PODGÓRSKI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452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8a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14406" y="1786867"/>
            <a:ext cx="3315709" cy="437642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ADAM PROKOPIAK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452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8a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15360" y="1786867"/>
            <a:ext cx="3313801" cy="437642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GABRIEL SURMA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452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8a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15360" y="1843628"/>
            <a:ext cx="3313801" cy="4262899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BORYS KOKOSZKA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49780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8b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20095" y="1843628"/>
            <a:ext cx="3304331" cy="426289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Juliusz kucharski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52665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8b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58115" y="1843628"/>
            <a:ext cx="3228290" cy="426289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Antoni sienkowski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52665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8b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020095" y="1858000"/>
            <a:ext cx="3304331" cy="423415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Bartosz wachowiak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52665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8b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46889" y="1858000"/>
            <a:ext cx="3050742" cy="423415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Oliwier </a:t>
            </a:r>
            <a:r>
              <a:rPr lang="pl-PL" dirty="0" err="1" smtClean="0"/>
              <a:t>kurkowski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4176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8c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46889" y="1987246"/>
            <a:ext cx="3050742" cy="3975661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Jonatan puszcz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49780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8d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46889" y="2045305"/>
            <a:ext cx="3050742" cy="385954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6363" y="755904"/>
            <a:ext cx="7470362" cy="729996"/>
          </a:xfrm>
        </p:spPr>
        <p:txBody>
          <a:bodyPr/>
          <a:lstStyle/>
          <a:p>
            <a:pPr algn="ctr"/>
            <a:r>
              <a:rPr lang="pl-PL" dirty="0" smtClean="0"/>
              <a:t>Adam </a:t>
            </a:r>
            <a:r>
              <a:rPr lang="pl-PL" dirty="0" err="1" smtClean="0"/>
              <a:t>zieleśkiewicz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507331" y="3781425"/>
            <a:ext cx="249780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5400" b="1" dirty="0" smtClean="0">
                <a:solidFill>
                  <a:schemeClr val="bg1"/>
                </a:solidFill>
              </a:rPr>
              <a:t>Uczeń</a:t>
            </a:r>
          </a:p>
          <a:p>
            <a:r>
              <a:rPr lang="pl-PL" sz="5400" b="1" dirty="0" smtClean="0">
                <a:solidFill>
                  <a:schemeClr val="bg1"/>
                </a:solidFill>
              </a:rPr>
              <a:t>klasy </a:t>
            </a:r>
            <a:r>
              <a:rPr lang="pl-PL" sz="5400" b="1" dirty="0" smtClean="0">
                <a:solidFill>
                  <a:schemeClr val="bg1"/>
                </a:solidFill>
              </a:rPr>
              <a:t>8d</a:t>
            </a:r>
            <a:endParaRPr lang="pl-PL" sz="5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F:\Zakończenie 2022-2023\ZDJĘCIA UCZNIÓW klasy 8b\Wachowiak Bartosz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98177" y="2045305"/>
            <a:ext cx="2948166" cy="385954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438" y="2833497"/>
            <a:ext cx="7877937" cy="1481328"/>
          </a:xfrm>
        </p:spPr>
        <p:txBody>
          <a:bodyPr/>
          <a:lstStyle/>
          <a:p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36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/>
            </a:r>
            <a:br>
              <a:rPr lang="pl-PL" sz="36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>szkoły podstawowej nr 3</a:t>
            </a:r>
            <a:b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>im. Polskich olimpijczyków</a:t>
            </a:r>
            <a:b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>w nowogardzie</a:t>
            </a:r>
            <a:b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endParaRPr lang="en-US" sz="3200" dirty="0"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96329B1-2D04-0F3A-1081-C5117D8CE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5015" y="4156329"/>
            <a:ext cx="5301235" cy="758952"/>
          </a:xfrm>
        </p:spPr>
        <p:txBody>
          <a:bodyPr/>
          <a:lstStyle/>
          <a:p>
            <a:r>
              <a:rPr lang="pl-PL" sz="4000" b="1" dirty="0" smtClean="0"/>
              <a:t>w roku szkolnym 2022/2023</a:t>
            </a:r>
            <a:endParaRPr lang="en-US" sz="4000" b="1" dirty="0"/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 txBox="1">
            <a:spLocks/>
          </p:cNvSpPr>
          <p:nvPr/>
        </p:nvSpPr>
        <p:spPr>
          <a:xfrm>
            <a:off x="1066038" y="2671572"/>
            <a:ext cx="7877937" cy="1481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32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/>
            </a:r>
            <a:br>
              <a:rPr kumimoji="0" lang="pl-PL" sz="32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endParaRPr kumimoji="0" lang="en-US" sz="3200" b="1" i="0" u="none" strike="noStrike" kern="1200" cap="all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800100" y="1334185"/>
            <a:ext cx="8058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60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NAJLEPSI SPORTOWCY</a:t>
            </a:r>
            <a:endParaRPr lang="pl-PL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349111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438" y="2833497"/>
            <a:ext cx="7877937" cy="1481328"/>
          </a:xfrm>
        </p:spPr>
        <p:txBody>
          <a:bodyPr/>
          <a:lstStyle/>
          <a:p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/>
            </a:r>
            <a:br>
              <a:rPr lang="pl-PL" sz="32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endParaRPr lang="en-US" sz="3200" dirty="0"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DC870DB4-0446-EF22-E8E0-3A5B83923AC0}"/>
              </a:ext>
            </a:extLst>
          </p:cNvPr>
          <p:cNvSpPr txBox="1">
            <a:spLocks/>
          </p:cNvSpPr>
          <p:nvPr/>
        </p:nvSpPr>
        <p:spPr>
          <a:xfrm>
            <a:off x="1066038" y="2671572"/>
            <a:ext cx="7877937" cy="1481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pl-PL" sz="28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l-PL" sz="32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  <a:t/>
            </a:r>
            <a:br>
              <a:rPr kumimoji="0" lang="pl-PL" sz="3200" b="1" i="0" u="none" strike="noStrike" kern="1200" cap="all" spc="60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  <a:cs typeface="Arial" pitchFamily="34" charset="0"/>
              </a:rPr>
            </a:br>
            <a:endParaRPr kumimoji="0" lang="en-US" sz="3200" b="1" i="0" u="none" strike="noStrike" kern="1200" cap="all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5276" y="459254"/>
            <a:ext cx="860107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dirty="0" smtClean="0">
                <a:solidFill>
                  <a:schemeClr val="bg1"/>
                </a:solidFill>
                <a:latin typeface="Century" pitchFamily="18" charset="0"/>
              </a:rPr>
              <a:t>SP nr 3 </a:t>
            </a:r>
            <a:br>
              <a:rPr lang="pl-PL" sz="3600" dirty="0" smtClean="0">
                <a:solidFill>
                  <a:schemeClr val="bg1"/>
                </a:solidFill>
                <a:latin typeface="Century" pitchFamily="18" charset="0"/>
              </a:rPr>
            </a:br>
            <a:r>
              <a:rPr lang="pl-PL" sz="4800" b="1" dirty="0" smtClean="0">
                <a:solidFill>
                  <a:schemeClr val="bg1"/>
                </a:solidFill>
                <a:latin typeface="Century" pitchFamily="18" charset="0"/>
              </a:rPr>
              <a:t> </a:t>
            </a:r>
            <a:r>
              <a:rPr lang="pl-PL" sz="4000" b="1" dirty="0" smtClean="0">
                <a:solidFill>
                  <a:schemeClr val="bg1"/>
                </a:solidFill>
                <a:latin typeface="Century" pitchFamily="18" charset="0"/>
              </a:rPr>
              <a:t>I miejsce</a:t>
            </a:r>
            <a:r>
              <a:rPr lang="pl-PL" sz="3600" dirty="0" smtClean="0">
                <a:solidFill>
                  <a:schemeClr val="bg1"/>
                </a:solidFill>
                <a:latin typeface="Century" pitchFamily="18" charset="0"/>
              </a:rPr>
              <a:t/>
            </a:r>
            <a:br>
              <a:rPr lang="pl-PL" sz="3600" dirty="0" smtClean="0">
                <a:solidFill>
                  <a:schemeClr val="bg1"/>
                </a:solidFill>
                <a:latin typeface="Century" pitchFamily="18" charset="0"/>
              </a:rPr>
            </a:br>
            <a:r>
              <a:rPr lang="pl-PL" sz="2800" dirty="0" smtClean="0">
                <a:solidFill>
                  <a:schemeClr val="bg1"/>
                </a:solidFill>
                <a:latin typeface="Century" pitchFamily="18" charset="0"/>
              </a:rPr>
              <a:t> Najlepsza </a:t>
            </a:r>
            <a:r>
              <a:rPr lang="pl-PL" sz="2800" dirty="0" smtClean="0">
                <a:solidFill>
                  <a:schemeClr val="bg1"/>
                </a:solidFill>
                <a:latin typeface="Century" pitchFamily="18" charset="0"/>
              </a:rPr>
              <a:t>Szkoła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we </a:t>
            </a: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Współzawodnictwie </a:t>
            </a: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Sportowym</a:t>
            </a:r>
          </a:p>
          <a:p>
            <a:pPr algn="ctr"/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Szkół </a:t>
            </a: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Podstawowych </a:t>
            </a:r>
            <a:b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</a:b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Nowogardzkich Gminnych Igrzysk Młodzieży </a:t>
            </a:r>
            <a:r>
              <a:rPr lang="pl-PL" sz="2400" dirty="0" smtClean="0">
                <a:solidFill>
                  <a:schemeClr val="bg1"/>
                </a:solidFill>
                <a:latin typeface="Century" pitchFamily="18" charset="0"/>
              </a:rPr>
              <a:t>Szkolnej</a:t>
            </a:r>
          </a:p>
          <a:p>
            <a:pPr algn="ctr"/>
            <a:r>
              <a:rPr lang="pl-PL" sz="2800" dirty="0" smtClean="0">
                <a:solidFill>
                  <a:schemeClr val="bg1"/>
                </a:solidFill>
                <a:latin typeface="Century" pitchFamily="18" charset="0"/>
              </a:rPr>
              <a:t>2022/2023</a:t>
            </a:r>
            <a:endParaRPr lang="pl-PL" sz="2800" dirty="0">
              <a:solidFill>
                <a:schemeClr val="bg1"/>
              </a:solidFill>
            </a:endParaRPr>
          </a:p>
        </p:txBody>
      </p:sp>
      <p:pic>
        <p:nvPicPr>
          <p:cNvPr id="8" name="Picture 2" descr="D:\SZKOŁA\dyplomy\her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65525" y="3944938"/>
            <a:ext cx="2089150" cy="2493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23491119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333375"/>
            <a:ext cx="6480175" cy="632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3">
      <a:dk1>
        <a:srgbClr val="000000"/>
      </a:dk1>
      <a:lt1>
        <a:srgbClr val="FFFFFF"/>
      </a:lt1>
      <a:dk2>
        <a:srgbClr val="64DFED"/>
      </a:dk2>
      <a:lt2>
        <a:srgbClr val="E7E6E6"/>
      </a:lt2>
      <a:accent1>
        <a:srgbClr val="92CDF0"/>
      </a:accent1>
      <a:accent2>
        <a:srgbClr val="92CDF0"/>
      </a:accent2>
      <a:accent3>
        <a:srgbClr val="ABC3F0"/>
      </a:accent3>
      <a:accent4>
        <a:srgbClr val="C3B9F2"/>
      </a:accent4>
      <a:accent5>
        <a:srgbClr val="AAA5F9"/>
      </a:accent5>
      <a:accent6>
        <a:srgbClr val="F6A6F4"/>
      </a:accent6>
      <a:hlink>
        <a:srgbClr val="0563C1"/>
      </a:hlink>
      <a:folHlink>
        <a:srgbClr val="954F72"/>
      </a:folHlink>
    </a:clrScheme>
    <a:fontScheme name="Custom 39">
      <a:majorFont>
        <a:latin typeface="Tw Cen M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2CF8670-35D1-4455-AC7A-762B7388BE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C4A95C-9007-4EA6-944B-306B6F2A01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4A3FD6-E6BF-490E-B6B4-6A011394B0E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TM66925244</Template>
  <TotalTime>0</TotalTime>
  <Words>153</Words>
  <Application>Microsoft Office PowerPoint</Application>
  <PresentationFormat>Rzutnik</PresentationFormat>
  <Paragraphs>101</Paragraphs>
  <Slides>33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4" baseType="lpstr">
      <vt:lpstr>Office Theme</vt:lpstr>
      <vt:lpstr>Slajd 1</vt:lpstr>
      <vt:lpstr>  </vt:lpstr>
      <vt:lpstr>   szkoły podstawowej nr 3 im. Polskich olimpijczyków w nowogardzie </vt:lpstr>
      <vt:lpstr>Martyna lewandowska</vt:lpstr>
      <vt:lpstr>Zofia pałka</vt:lpstr>
      <vt:lpstr>Martyna plichta</vt:lpstr>
      <vt:lpstr>Blanka borzeszkowska</vt:lpstr>
      <vt:lpstr>Zuzanna kędzia</vt:lpstr>
      <vt:lpstr>Santia kozłowska</vt:lpstr>
      <vt:lpstr>Martyna polakowska</vt:lpstr>
      <vt:lpstr>Martyna wilk</vt:lpstr>
      <vt:lpstr>Zuzanna bazyl</vt:lpstr>
      <vt:lpstr>Barbara czerkawska</vt:lpstr>
      <vt:lpstr>Nikola ledzion</vt:lpstr>
      <vt:lpstr>Amelia pacelt</vt:lpstr>
      <vt:lpstr>Jagoda borowiecka</vt:lpstr>
      <vt:lpstr>Julia glanc</vt:lpstr>
      <vt:lpstr>Oliwia szewc</vt:lpstr>
      <vt:lpstr>Hanna zieleśkiewicz</vt:lpstr>
      <vt:lpstr>Szymon burak</vt:lpstr>
      <vt:lpstr>FILIP PODGÓRSKI</vt:lpstr>
      <vt:lpstr>ADAM PROKOPIAK</vt:lpstr>
      <vt:lpstr>GABRIEL SURMA</vt:lpstr>
      <vt:lpstr>BORYS KOKOSZKA</vt:lpstr>
      <vt:lpstr>Juliusz kucharski</vt:lpstr>
      <vt:lpstr>Antoni sienkowski</vt:lpstr>
      <vt:lpstr>Bartosz wachowiak</vt:lpstr>
      <vt:lpstr>Oliwier kurkowski</vt:lpstr>
      <vt:lpstr>Jonatan puszcz</vt:lpstr>
      <vt:lpstr>Adam zieleśkiewicz</vt:lpstr>
      <vt:lpstr>   szkoły podstawowej nr 3 im. Polskich olimpijczyków w nowogardzie </vt:lpstr>
      <vt:lpstr>  </vt:lpstr>
      <vt:lpstr>Slajd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2022-10-27T00:37:19Z</dcterms:created>
  <dcterms:modified xsi:type="dcterms:W3CDTF">2023-06-20T13:35:08Z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