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8" r:id="rId1"/>
  </p:sldMasterIdLst>
  <p:notesMasterIdLst>
    <p:notesMasterId r:id="rId7"/>
  </p:notesMasterIdLst>
  <p:sldIdLst>
    <p:sldId id="294" r:id="rId2"/>
    <p:sldId id="299" r:id="rId3"/>
    <p:sldId id="313" r:id="rId4"/>
    <p:sldId id="314" r:id="rId5"/>
    <p:sldId id="316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2941A5"/>
    <a:srgbClr val="488652"/>
    <a:srgbClr val="FFCC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61" autoAdjust="0"/>
    <p:restoredTop sz="94660"/>
  </p:normalViewPr>
  <p:slideViewPr>
    <p:cSldViewPr>
      <p:cViewPr varScale="1">
        <p:scale>
          <a:sx n="51" d="100"/>
          <a:sy n="51" d="100"/>
        </p:scale>
        <p:origin x="1277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C6AC6BE7-861F-43E0-8006-78CB46BDD2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29FAE5C-322E-42ED-A9C0-D457933D0FE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E3093D3-0316-46D1-8B2C-3909CD55D5A4}" type="datetimeFigureOut">
              <a:rPr lang="pl-PL"/>
              <a:pPr>
                <a:defRPr/>
              </a:pPr>
              <a:t>17.06.2024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664AD8FC-DE37-4C50-85B5-A454B9C5BC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77D8943B-29E5-4FD4-AC9A-6C52C8393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0ABE85C-7021-4761-AF03-06490BE44DB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9B65115-D46C-45D7-9CE6-18ED5B741C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59BD3976-6D74-4149-A8BB-B7B30C4AAFD3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1B83C94-973E-425B-A4E8-21E773438757}" type="slidenum">
              <a:rPr lang="pl-PL" altLang="pl-PL" smtClean="0"/>
              <a:pPr/>
              <a:t>‹#›</a:t>
            </a:fld>
            <a:endParaRPr lang="pl-PL" altLang="pl-PL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33045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C1FA4-6413-4B92-B573-471FF29DEB3E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91961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F74EB8-E895-4791-92FB-D1BE950A83DC}" type="slidenum">
              <a:rPr lang="pl-PL" altLang="pl-PL" smtClean="0"/>
              <a:pPr/>
              <a:t>‹#›</a:t>
            </a:fld>
            <a:endParaRPr lang="pl-PL" altLang="pl-PL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57662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1B834-5D22-4DD5-BC88-3C0F12354BC8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79105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E4A49-6F6B-490A-B1FC-050AD301C563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92691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0AD8-10B9-456E-8895-27FDB552BAF3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1578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B6CA2-19CB-4F30-81BF-0F05F88B8733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4175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2620A2-4A00-4620-A664-680C4E3C4E10}" type="slidenum">
              <a:rPr lang="pl-PL" altLang="pl-PL" smtClean="0"/>
              <a:pPr/>
              <a:t>‹#›</a:t>
            </a:fld>
            <a:endParaRPr lang="pl-PL" altLang="pl-PL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54212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ADD6297-3B64-4142-A33A-CDE5E30EBAAE}" type="slidenum">
              <a:rPr lang="pl-PL" altLang="pl-PL" smtClean="0"/>
              <a:pPr/>
              <a:t>‹#›</a:t>
            </a:fld>
            <a:endParaRPr lang="pl-PL" altLang="pl-PL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9457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2DDD6-60D8-436E-9803-AC9A291BEBA7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1075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1C323-48E9-4A2F-B814-2DBFC4B5E26F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06642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F6843C3D-0066-45C3-ADCA-76EE08BF6D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F39DD9FA-B077-4A86-A3E1-E6DA6AD78D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5BA3B0EC-6054-4790-A17B-F022F0213A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9CD559-EC3A-4EE5-8F94-75C85406A5E2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90995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45F3768D-8A3D-4FA0-8193-7B398427E1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2BFD2741-5147-4AB9-9564-646412CEDC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5D8B2A35-4930-4D56-BED3-16D232CE79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A1DEAA-89B7-452E-A4F8-C532429E48B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37528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62168FB5-BD2C-4212-A61D-0235A4DB06A3}" type="slidenum">
              <a:rPr lang="pl-PL" altLang="pl-PL" smtClean="0"/>
              <a:pPr/>
              <a:t>‹#›</a:t>
            </a:fld>
            <a:endParaRPr lang="pl-PL" altLang="pl-PL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7650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  <p:sldLayoutId id="2147484110" r:id="rId12"/>
    <p:sldLayoutId id="2147484111" r:id="rId13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6D091762-8C9D-43C8-B9EC-FD6F6D708336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11560" y="908720"/>
            <a:ext cx="8229600" cy="5167312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AR CENA" pitchFamily="2" charset="0"/>
              </a:rPr>
              <a:t>AKT GODNOŚCI NAJLEPSZEGO 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pl-PL" sz="5400" dirty="0">
                <a:solidFill>
                  <a:srgbClr val="FF0000"/>
                </a:solidFill>
                <a:latin typeface="AR CENA" pitchFamily="2" charset="0"/>
              </a:rPr>
              <a:t>ABSOLWENTA </a:t>
            </a:r>
            <a:r>
              <a:rPr lang="pl-PL" dirty="0">
                <a:solidFill>
                  <a:schemeClr val="bg2">
                    <a:lumMod val="60000"/>
                    <a:lumOff val="40000"/>
                  </a:schemeClr>
                </a:solidFill>
                <a:latin typeface="AR CENA" pitchFamily="2" charset="0"/>
              </a:rPr>
              <a:t> 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AR CENA" pitchFamily="2" charset="0"/>
              </a:rPr>
              <a:t>SZKOŁY PODSTAWOWEJ NR 3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AR CENA" pitchFamily="2" charset="0"/>
              </a:rPr>
              <a:t> im. POLSKICH OLIMPIJCZYKÓW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pl-PL" dirty="0">
                <a:solidFill>
                  <a:srgbClr val="FF0000"/>
                </a:solidFill>
                <a:latin typeface="AR CENA" pitchFamily="2" charset="0"/>
              </a:rPr>
              <a:t> w NOWOGARDZIE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pl-PL" dirty="0">
                <a:solidFill>
                  <a:srgbClr val="FF0000"/>
                </a:solidFill>
                <a:latin typeface="AR CENA" pitchFamily="2" charset="0"/>
              </a:rPr>
              <a:t> ROK SZKOLNY 2023/2024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pl-PL" dirty="0">
              <a:latin typeface="AR CENA" pitchFamily="2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endParaRPr lang="pl-PL" dirty="0">
              <a:latin typeface="AR CENA" pitchFamily="2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endParaRPr lang="pl-PL" sz="2800" dirty="0">
              <a:latin typeface="AR CENA" pitchFamily="2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AR CENA" pitchFamily="2" charset="0"/>
              </a:rPr>
              <a:t>NOWOGARD 18 czerwca 2024r.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pl-PL" dirty="0">
              <a:solidFill>
                <a:schemeClr val="accent1">
                  <a:lumMod val="50000"/>
                </a:schemeClr>
              </a:solidFill>
              <a:latin typeface="AR CENA" pitchFamily="2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endParaRPr lang="pl-PL" dirty="0">
              <a:latin typeface="AR CENA" pitchFamily="2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endParaRPr lang="pl-PL" dirty="0">
              <a:latin typeface="AR CENA" pitchFamily="2" charset="0"/>
            </a:endParaRPr>
          </a:p>
        </p:txBody>
      </p:sp>
      <p:pic>
        <p:nvPicPr>
          <p:cNvPr id="3075" name="Picture 3" descr="C:\Users\piotr\Desktop\Firma sp3\nowe logo.bmp">
            <a:extLst>
              <a:ext uri="{FF2B5EF4-FFF2-40B4-BE49-F238E27FC236}">
                <a16:creationId xmlns:a16="http://schemas.microsoft.com/office/drawing/2014/main" id="{86FFDC06-9D0A-48EC-85C4-CE0308A8D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378" y="4077072"/>
            <a:ext cx="122396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blinds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>
            <a:extLst>
              <a:ext uri="{FF2B5EF4-FFF2-40B4-BE49-F238E27FC236}">
                <a16:creationId xmlns:a16="http://schemas.microsoft.com/office/drawing/2014/main" id="{2C5029E2-12D5-49D8-AB66-9EE2CB1410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560" y="260648"/>
            <a:ext cx="8229600" cy="113982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pl-PL" sz="7200" dirty="0">
                <a:solidFill>
                  <a:schemeClr val="accent1">
                    <a:lumMod val="50000"/>
                  </a:schemeClr>
                </a:solidFill>
                <a:latin typeface="AR CHRISTY" pitchFamily="2" charset="0"/>
              </a:rPr>
              <a:t>Filip Józefowicz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896F6ACB-6F30-4BFD-9238-1392EC48A4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44335" y="2780928"/>
            <a:ext cx="3826768" cy="2016224"/>
          </a:xfrm>
        </p:spPr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pl-PL" sz="6000" dirty="0">
                <a:solidFill>
                  <a:srgbClr val="FF0000"/>
                </a:solidFill>
                <a:latin typeface="AR CENA" pitchFamily="2" charset="0"/>
              </a:rPr>
              <a:t>Uczeń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pl-PL" sz="6000" dirty="0">
                <a:solidFill>
                  <a:srgbClr val="FF0000"/>
                </a:solidFill>
                <a:latin typeface="AR CENA" pitchFamily="2" charset="0"/>
              </a:rPr>
              <a:t>klasy 8 B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BE880F56-02A3-8CB6-B111-43C7E6E7B3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044" y="1385496"/>
            <a:ext cx="3746832" cy="4807088"/>
          </a:xfrm>
        </p:spPr>
      </p:pic>
    </p:spTree>
  </p:cSld>
  <p:clrMapOvr>
    <a:masterClrMapping/>
  </p:clrMapOvr>
  <p:transition>
    <p:blinds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6D091762-8C9D-43C8-B9EC-FD6F6D708336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11560" y="908720"/>
            <a:ext cx="8229600" cy="5167312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AR CENA" pitchFamily="2" charset="0"/>
              </a:rPr>
              <a:t>AKT GODNOŚCI NAJLEPSZEGO 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pl-PL" sz="5400" dirty="0">
                <a:solidFill>
                  <a:srgbClr val="FF0000"/>
                </a:solidFill>
                <a:latin typeface="AR CENA" pitchFamily="2" charset="0"/>
              </a:rPr>
              <a:t>SPORTOWCA </a:t>
            </a:r>
            <a:r>
              <a:rPr lang="pl-PL" dirty="0">
                <a:solidFill>
                  <a:schemeClr val="bg2">
                    <a:lumMod val="60000"/>
                    <a:lumOff val="40000"/>
                  </a:schemeClr>
                </a:solidFill>
                <a:latin typeface="AR CENA" pitchFamily="2" charset="0"/>
              </a:rPr>
              <a:t> 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AR CENA" pitchFamily="2" charset="0"/>
              </a:rPr>
              <a:t>SZKOŁY PODSTAWOWEJ NR 3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AR CENA" pitchFamily="2" charset="0"/>
              </a:rPr>
              <a:t> im. POLSKICH OLIMPIJCZYKÓW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pl-PL" dirty="0">
                <a:solidFill>
                  <a:srgbClr val="FF0000"/>
                </a:solidFill>
                <a:latin typeface="AR CENA" pitchFamily="2" charset="0"/>
              </a:rPr>
              <a:t> w NOWOGARDZIE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pl-PL" dirty="0">
                <a:solidFill>
                  <a:srgbClr val="FF0000"/>
                </a:solidFill>
                <a:latin typeface="AR CENA" pitchFamily="2" charset="0"/>
              </a:rPr>
              <a:t> ROK SZKOLNY 2023/2024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pl-PL" dirty="0">
              <a:latin typeface="AR CENA" pitchFamily="2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endParaRPr lang="pl-PL" dirty="0">
              <a:latin typeface="AR CENA" pitchFamily="2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endParaRPr lang="pl-PL" sz="2800" dirty="0">
              <a:latin typeface="AR CENA" pitchFamily="2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AR CENA" pitchFamily="2" charset="0"/>
              </a:rPr>
              <a:t>NOWOGARD 18 czerwca 2024r.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pl-PL" dirty="0">
              <a:solidFill>
                <a:schemeClr val="accent1">
                  <a:lumMod val="50000"/>
                </a:schemeClr>
              </a:solidFill>
              <a:latin typeface="AR CENA" pitchFamily="2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endParaRPr lang="pl-PL" dirty="0">
              <a:latin typeface="AR CENA" pitchFamily="2" charset="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endParaRPr lang="pl-PL" dirty="0">
              <a:latin typeface="AR CENA" pitchFamily="2" charset="0"/>
            </a:endParaRPr>
          </a:p>
        </p:txBody>
      </p:sp>
      <p:pic>
        <p:nvPicPr>
          <p:cNvPr id="3075" name="Picture 3" descr="C:\Users\piotr\Desktop\Firma sp3\nowe logo.bmp">
            <a:extLst>
              <a:ext uri="{FF2B5EF4-FFF2-40B4-BE49-F238E27FC236}">
                <a16:creationId xmlns:a16="http://schemas.microsoft.com/office/drawing/2014/main" id="{86FFDC06-9D0A-48EC-85C4-CE0308A8D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378" y="4077072"/>
            <a:ext cx="122396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6887880"/>
      </p:ext>
    </p:extLst>
  </p:cSld>
  <p:clrMapOvr>
    <a:masterClrMapping/>
  </p:clrMapOvr>
  <p:transition>
    <p:blinds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>
            <a:extLst>
              <a:ext uri="{FF2B5EF4-FFF2-40B4-BE49-F238E27FC236}">
                <a16:creationId xmlns:a16="http://schemas.microsoft.com/office/drawing/2014/main" id="{2C5029E2-12D5-49D8-AB66-9EE2CB1410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560" y="260648"/>
            <a:ext cx="7200800" cy="113982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pl-PL" sz="6000" dirty="0">
                <a:solidFill>
                  <a:schemeClr val="accent1">
                    <a:lumMod val="50000"/>
                  </a:schemeClr>
                </a:solidFill>
                <a:latin typeface="AR CHRISTY" pitchFamily="2" charset="0"/>
              </a:rPr>
              <a:t>Agata Szulc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896F6ACB-6F30-4BFD-9238-1392EC48A4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44335" y="2780928"/>
            <a:ext cx="3826768" cy="2016224"/>
          </a:xfrm>
        </p:spPr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pl-PL" sz="6000" dirty="0">
                <a:solidFill>
                  <a:srgbClr val="FF0000"/>
                </a:solidFill>
                <a:latin typeface="AR CENA" pitchFamily="2" charset="0"/>
              </a:rPr>
              <a:t>Uczennica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pl-PL" sz="6000" dirty="0">
                <a:solidFill>
                  <a:srgbClr val="FF0000"/>
                </a:solidFill>
                <a:latin typeface="AR CENA" pitchFamily="2" charset="0"/>
              </a:rPr>
              <a:t>klasy 8 B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EFF14A19-3E92-FFE1-43D2-8F091D9DFE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052736"/>
            <a:ext cx="3975815" cy="5141168"/>
          </a:xfrm>
        </p:spPr>
      </p:pic>
    </p:spTree>
    <p:extLst>
      <p:ext uri="{BB962C8B-B14F-4D97-AF65-F5344CB8AC3E}">
        <p14:creationId xmlns:p14="http://schemas.microsoft.com/office/powerpoint/2010/main" val="3985357482"/>
      </p:ext>
    </p:extLst>
  </p:cSld>
  <p:clrMapOvr>
    <a:masterClrMapping/>
  </p:clrMapOvr>
  <p:transition>
    <p:blind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>
            <a:extLst>
              <a:ext uri="{FF2B5EF4-FFF2-40B4-BE49-F238E27FC236}">
                <a16:creationId xmlns:a16="http://schemas.microsoft.com/office/drawing/2014/main" id="{2C5029E2-12D5-49D8-AB66-9EE2CB1410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560" y="260648"/>
            <a:ext cx="7200800" cy="113982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pl-PL" sz="6000" dirty="0">
                <a:solidFill>
                  <a:schemeClr val="accent1">
                    <a:lumMod val="50000"/>
                  </a:schemeClr>
                </a:solidFill>
                <a:latin typeface="AR CHRISTY" pitchFamily="2" charset="0"/>
              </a:rPr>
              <a:t>Maciej Świątczak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896F6ACB-6F30-4BFD-9238-1392EC48A4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44335" y="2780928"/>
            <a:ext cx="3826768" cy="2016224"/>
          </a:xfrm>
        </p:spPr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pl-PL" sz="6000" dirty="0">
                <a:solidFill>
                  <a:srgbClr val="FF0000"/>
                </a:solidFill>
                <a:latin typeface="AR CENA" pitchFamily="2" charset="0"/>
              </a:rPr>
              <a:t>Uczeń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pl-PL" sz="6000" dirty="0">
                <a:solidFill>
                  <a:srgbClr val="FF0000"/>
                </a:solidFill>
                <a:latin typeface="AR CENA" pitchFamily="2" charset="0"/>
              </a:rPr>
              <a:t>klasy 8 B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947227DE-9515-CAFE-C572-AFB1214CCB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683" y="1290464"/>
            <a:ext cx="4078406" cy="4997152"/>
          </a:xfrm>
        </p:spPr>
      </p:pic>
    </p:spTree>
    <p:extLst>
      <p:ext uri="{BB962C8B-B14F-4D97-AF65-F5344CB8AC3E}">
        <p14:creationId xmlns:p14="http://schemas.microsoft.com/office/powerpoint/2010/main" val="1005518961"/>
      </p:ext>
    </p:extLst>
  </p:cSld>
  <p:clrMapOvr>
    <a:masterClrMapping/>
  </p:clrMapOvr>
  <p:transition>
    <p:blinds/>
  </p:transition>
</p:sld>
</file>

<file path=ppt/theme/theme1.xml><?xml version="1.0" encoding="utf-8"?>
<a:theme xmlns:a="http://schemas.openxmlformats.org/drawingml/2006/main" name="Przycinanie">
  <a:themeElements>
    <a:clrScheme name="Ciepły niebieski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rzycinani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zycinani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Przycinanie</Template>
  <TotalTime>643</TotalTime>
  <Words>68</Words>
  <Application>Microsoft Office PowerPoint</Application>
  <PresentationFormat>Pokaz na ekranie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1" baseType="lpstr">
      <vt:lpstr>AR CENA</vt:lpstr>
      <vt:lpstr>AR CHRISTY</vt:lpstr>
      <vt:lpstr>Calibri</vt:lpstr>
      <vt:lpstr>Franklin Gothic Book</vt:lpstr>
      <vt:lpstr>Wingdings</vt:lpstr>
      <vt:lpstr>Przycinanie</vt:lpstr>
      <vt:lpstr>Prezentacja programu PowerPoint</vt:lpstr>
      <vt:lpstr>Filip Józefowicz</vt:lpstr>
      <vt:lpstr>Prezentacja programu PowerPoint</vt:lpstr>
      <vt:lpstr>Agata Szulc</vt:lpstr>
      <vt:lpstr>Maciej Świątczak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zagorski</dc:creator>
  <cp:lastModifiedBy>Piotr Kazuba</cp:lastModifiedBy>
  <cp:revision>70</cp:revision>
  <dcterms:created xsi:type="dcterms:W3CDTF">2008-06-16T18:53:06Z</dcterms:created>
  <dcterms:modified xsi:type="dcterms:W3CDTF">2024-06-17T16:00:23Z</dcterms:modified>
</cp:coreProperties>
</file>