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4" r:id="rId4"/>
    <p:sldId id="265" r:id="rId5"/>
    <p:sldId id="260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5" r:id="rId24"/>
    <p:sldId id="284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65F7BF-EF78-F7A3-2ADC-0E42946EB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238802E-7AAA-0977-CD5A-58A03448B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08EAB01-4102-9BCB-3450-5D1E32D6D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4B7D78E-47CB-32BF-8884-9B32C222D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39F24EA-E552-592B-8F20-3B70C7110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277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36D945-1D27-98CA-D774-FE50E105B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B43A45-B796-60F0-87F9-35BBF49C2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776995F-726E-BB1B-09DC-D936EFBD2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0DBCFE9-A115-8208-5522-EB5929B84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15032B-CAA1-9B27-CC8C-74C0E37E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477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B15137-46C5-2551-61E5-95F806BC6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42C03CD-535A-68A1-E8EA-0DA7ED87F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E66B697-947B-AE5E-F0AA-F07DA02EA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BE2A3EF-62DC-F89C-88EE-C720E08FA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DAA1ACE-AEAB-9886-71A2-20827E4CC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432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66EF66-6B4E-45D5-D66C-3EEBE6ED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DF1259-9C1D-9A1A-1A31-36C512292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78638B-5CC5-ADE4-886D-E5BA18D3F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294171-9C67-A7FF-E683-A2FFC1ADF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88D2B92-5C1E-FA9A-667D-795FFD9C2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165C9C7-396F-C07B-3351-AED6E9770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592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A7E3CF-4487-C05E-82D9-C8E568132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8097AB1-3785-5EC8-EA2E-3B945AD85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C919F3-6E4B-260E-59E2-11B4D3C91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7ACBCDB-4603-9720-33A5-E85565C9BC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F6C708F-C914-FEC9-3933-C0DD459E49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5C5B0EF-DAF5-DCA2-0912-4B33EF944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EEB0E3A-F57F-CEA6-5AE0-3EB848E32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3F3BDF9-7BA8-3731-80D4-5776C9BD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683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F5C72C-F464-3B43-A90A-19BE3123D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214A82B-95A4-5802-D1FA-D4051DFDD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5C4FF82-F234-DDDC-8356-26E29EB0A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415A6AD-2AB1-9598-8302-AC4A4C96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852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B59131B-6123-56CE-D743-A8DFD62D7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4E17CA7-D896-89DA-07E5-9F993860B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6D4A0B6-12F3-D330-814F-E2874C25F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115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EB8680-296A-CFE2-FB1A-33568186D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0FB455-FCD3-FA21-95C6-126893B3E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CC3B91B-6275-8FF1-367C-56EFD7632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67FCD1A-C70F-3F08-CBA4-9DF3ADBAD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3BC28DD-2483-1BAE-2AA5-106147A5A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0BB77F9-9651-9459-B2D1-EB5000CF9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577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E05B64-BEF3-BFDF-F6C7-092B5D503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DD57793-F752-491B-4269-D11527B445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D5F69D9-414A-C5BB-5DC7-8B22C7349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4BB642A-A741-2C6A-316B-A77559E90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7BBBE6A-9FD3-CF96-5DDE-D74F2366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043F8D6-5548-3508-55D9-2A275D7A2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202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9EA799-40A9-5C92-DA47-2C8E2337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89B6AB2-E687-B5B7-97EF-8B2C9C548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FC3ACEA-A403-1D5D-3C21-B6656B61A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0ACBE58-5BE1-46CE-DFFE-02288A4C1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4762239-B0DB-24E9-8FE0-909374888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900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D73CDE3-276B-C898-9BA4-DBE776C7CB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4C1AED2-2AE8-0B40-47E7-5C5F11FC7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32CC88F-E619-228F-451C-8C8699366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6C8C5B2-09B4-F302-9ACD-BBD05EBE7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C78345-D929-92E8-7985-7E80213B4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78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C9734B6-5218-C071-D612-7B8F75CA9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CB1425E-6294-133E-3D87-271E5C529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AC3B0BE-9D39-4005-7CB7-BC6BEE72CD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0CF1B-DF4C-4CF4-AF13-D3DC347A8D39}" type="datetimeFigureOut">
              <a:rPr lang="pl-PL" smtClean="0"/>
              <a:t>14.06.2024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D3E8E2A-B257-96F8-1C57-2F8117C0D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6E2BF5-DA04-BB5D-04BC-743FC92EF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A9F47-5F63-46DA-A0AE-3C252ECE91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254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treszczenie-tle-tapety-nowoczesne-1779455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36C1A83-8BDE-A8A0-9369-C620431E2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0B9BC5B7-6ADD-E868-7D9A-AEE7917D4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0341" y="858230"/>
            <a:ext cx="8220075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l-PL" sz="32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br>
              <a:rPr kumimoji="0" lang="pl-PL" sz="32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r>
              <a:rPr kumimoji="0" 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 </a:t>
            </a: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Najlepsi Sportowcy </a:t>
            </a:r>
            <a:b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Szkoły Podstawowej  nr 3              </a:t>
            </a:r>
            <a:b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im. Polskich Olimpijczyków</a:t>
            </a:r>
            <a:b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 w Nowogardzie </a:t>
            </a:r>
            <a:br>
              <a:rPr kumimoji="0" 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endParaRPr kumimoji="0" lang="pl-PL" sz="2400" b="0" i="0" u="none" strike="noStrike" kern="0" cap="none" spc="0" normalizeH="0" baseline="0" noProof="0" dirty="0">
              <a:ln>
                <a:noFill/>
              </a:ln>
              <a:solidFill>
                <a:srgbClr val="CCECFF">
                  <a:lumMod val="75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entury" pitchFamily="18" charset="0"/>
              <a:ea typeface="+mj-ea"/>
              <a:cs typeface="+mj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3BBF3E8-4D53-1260-8AD8-A975A50F9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952" y="3335378"/>
            <a:ext cx="2348753" cy="232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D4A2549-C418-A1BE-B039-13C1A323D9BE}"/>
              </a:ext>
            </a:extLst>
          </p:cNvPr>
          <p:cNvSpPr txBox="1"/>
          <p:nvPr/>
        </p:nvSpPr>
        <p:spPr>
          <a:xfrm>
            <a:off x="4081134" y="5999770"/>
            <a:ext cx="4624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18 CZERWCA 2024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2416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546313" y="2316388"/>
            <a:ext cx="61354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LENA    PODGÓRSKA</a:t>
            </a:r>
            <a:endParaRPr lang="pl-PL" sz="54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D15230E-376E-F252-8BF4-763456CBE0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0"/>
            <a:ext cx="4864879" cy="68580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0E3EA79-B842-B5FE-4EFD-21A4E0A0A7E9}"/>
              </a:ext>
            </a:extLst>
          </p:cNvPr>
          <p:cNvSpPr txBox="1"/>
          <p:nvPr/>
        </p:nvSpPr>
        <p:spPr>
          <a:xfrm>
            <a:off x="1140925" y="5778045"/>
            <a:ext cx="3916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A 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169316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546313" y="2260404"/>
            <a:ext cx="61354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GABRIELA        SAWICKA</a:t>
            </a:r>
            <a:endParaRPr lang="pl-PL" sz="5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4AC9E59-EA62-0B1B-309D-8A853E5D76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449" y="0"/>
            <a:ext cx="4572000" cy="68580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E5EC4CF-F80B-E71A-FB33-98F123524481}"/>
              </a:ext>
            </a:extLst>
          </p:cNvPr>
          <p:cNvSpPr txBox="1"/>
          <p:nvPr/>
        </p:nvSpPr>
        <p:spPr>
          <a:xfrm>
            <a:off x="1066280" y="5712731"/>
            <a:ext cx="3916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A 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16042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639620" y="2260404"/>
            <a:ext cx="53039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ANITA </a:t>
            </a:r>
          </a:p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TUDEK</a:t>
            </a:r>
            <a:endParaRPr lang="pl-PL" sz="54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9BF1BD2-13CF-8C4E-2989-4322896DF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147" y="0"/>
            <a:ext cx="4572000" cy="68580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0C01D2D0-0797-4AF7-F0BF-93E877E5A1DA}"/>
              </a:ext>
            </a:extLst>
          </p:cNvPr>
          <p:cNvSpPr txBox="1"/>
          <p:nvPr/>
        </p:nvSpPr>
        <p:spPr>
          <a:xfrm>
            <a:off x="954313" y="5722062"/>
            <a:ext cx="3916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A 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181597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469121" y="2251074"/>
            <a:ext cx="61354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ZUZANNA ZAWENDOWSKA</a:t>
            </a:r>
            <a:endParaRPr lang="pl-PL" sz="5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28D2E2A-0503-DD30-DB0D-30765964F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322" y="0"/>
            <a:ext cx="4847727" cy="68580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91680" y="5794809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A</a:t>
            </a:r>
            <a:endParaRPr lang="pl-PL" sz="5400" dirty="0"/>
          </a:p>
        </p:txBody>
      </p:sp>
    </p:spTree>
    <p:extLst>
      <p:ext uri="{BB962C8B-B14F-4D97-AF65-F5344CB8AC3E}">
        <p14:creationId xmlns:p14="http://schemas.microsoft.com/office/powerpoint/2010/main" val="181983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083646" y="2391033"/>
            <a:ext cx="47280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AGATA</a:t>
            </a:r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</a:t>
            </a:r>
            <a:r>
              <a:rPr lang="pl-PL" sz="60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SZULC</a:t>
            </a:r>
            <a:endParaRPr lang="pl-PL" sz="54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83646" y="5797728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EC03E23-6180-07C1-4C38-4313D50A6A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322" y="0"/>
            <a:ext cx="4705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9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OLIWIA</a:t>
            </a:r>
            <a:r>
              <a:rPr lang="pl-PL" sz="60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</a:t>
            </a:r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KORZENIOWSKA</a:t>
            </a:r>
            <a:endParaRPr lang="pl-PL" sz="54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970382" y="5705395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105E43-B279-7D9F-899D-33A3CB838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34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5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ZUZANNA ŚMIECIUCH</a:t>
            </a:r>
            <a:endParaRPr lang="pl-PL" sz="54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970382" y="5799274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F1323F1-000C-7B78-299C-965E587D5F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35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3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JULIA </a:t>
            </a:r>
          </a:p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KRZEWIAK</a:t>
            </a:r>
            <a:endParaRPr lang="pl-PL" sz="54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CAB521B-8ADF-E28E-B4A2-DC1FB4823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053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2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8662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MICHAŁ DZIERZBICKI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A</a:t>
            </a:r>
            <a:endParaRPr lang="pl-PL" sz="54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E7FE85A-EAAB-88DE-1D51-13A80C4549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35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3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MIŁOSZ KAMIŃSKI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A</a:t>
            </a:r>
            <a:endParaRPr lang="pl-PL" sz="5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22327D3-75B7-1805-9456-50ECAC305B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35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3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KAJETAN KOŚMIDER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A</a:t>
            </a:r>
            <a:endParaRPr lang="pl-PL" sz="54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EF9B6EE-E4B6-557A-0E19-53B80892C8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35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1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JAKUB </a:t>
            </a:r>
          </a:p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OGIEWA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A</a:t>
            </a:r>
            <a:endParaRPr lang="pl-PL" sz="5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4EC0A94-0EAF-E98F-1D74-4B90F8BC7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15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9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MACIEJ PRZYBYŁEK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A</a:t>
            </a:r>
            <a:endParaRPr lang="pl-PL" sz="54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0C42372-3F72-01DD-24FB-23F6E2A0C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71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5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FILIP JÓZEFOWICZ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BA34924-25FC-9F0F-010E-B9207AA79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35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9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KRZYSZTOF KLAUZIŃSKI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DE633A6-4003-A019-71F0-12343829F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554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6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DAWID </a:t>
            </a:r>
          </a:p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KORBUS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23757F8-E8FB-5236-DCA3-6C48033E1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5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2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GRACJAN LESZTO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BB18C99-AE72-FCB3-94DA-5507E2A84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35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4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KACPER </a:t>
            </a:r>
          </a:p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MIZUŁO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D7BFC50-824D-8F8F-BACE-E31D1C128D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35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6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DANYLO STAROVOITOV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A6D0749-9B02-E2A0-DBAB-900B04B86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35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6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MACIEJ ŚWIĄTCZAK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0BB53C5-2B43-2FEE-C8D4-08FC335FC0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359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55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A8DBD75-911F-3E04-024F-A61C66ECCA07}"/>
              </a:ext>
            </a:extLst>
          </p:cNvPr>
          <p:cNvSpPr txBox="1"/>
          <p:nvPr/>
        </p:nvSpPr>
        <p:spPr>
          <a:xfrm>
            <a:off x="177282" y="2391033"/>
            <a:ext cx="6503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MICHAŁ WIENCŁAWSKI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25F304D-AF8D-35F6-185B-762B91EA2C01}"/>
              </a:ext>
            </a:extLst>
          </p:cNvPr>
          <p:cNvSpPr txBox="1"/>
          <p:nvPr/>
        </p:nvSpPr>
        <p:spPr>
          <a:xfrm>
            <a:off x="1074573" y="5752621"/>
            <a:ext cx="386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     </a:t>
            </a:r>
            <a:r>
              <a:rPr lang="pl-PL" sz="3600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" pitchFamily="18" charset="0"/>
                <a:ea typeface="+mj-ea"/>
                <a:cs typeface="+mj-cs"/>
              </a:rPr>
              <a:t>KLASA 8 B</a:t>
            </a:r>
            <a:endParaRPr lang="pl-PL" sz="54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DE462E4-D400-DC36-4CB3-A78A88FC3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035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3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0460B9-E4CC-1744-3445-F6086401A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F67B8485-7EDA-3E69-120A-C3C09DB0B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8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36C1A83-8BDE-A8A0-9369-C620431E2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0B9BC5B7-6ADD-E868-7D9A-AEE7917D4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0341" y="858230"/>
            <a:ext cx="8220075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l-PL" sz="32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br>
              <a:rPr kumimoji="0" lang="pl-PL" sz="32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r>
              <a:rPr kumimoji="0" 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 </a:t>
            </a:r>
            <a:r>
              <a:rPr kumimoji="0" lang="pl-PL" sz="60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Najlepsi Sportowcy </a:t>
            </a:r>
            <a:b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Szkoły Podstawowej  nr 3              </a:t>
            </a:r>
            <a:b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im. Polskich Olimpijczyków</a:t>
            </a:r>
            <a:b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 w Nowogardzie </a:t>
            </a:r>
            <a:br>
              <a:rPr kumimoji="0" 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</a:br>
            <a:endParaRPr kumimoji="0" lang="pl-PL" sz="2400" b="0" i="0" u="none" strike="noStrike" kern="0" cap="none" spc="0" normalizeH="0" baseline="0" noProof="0" dirty="0">
              <a:ln>
                <a:noFill/>
              </a:ln>
              <a:solidFill>
                <a:srgbClr val="CCECFF">
                  <a:lumMod val="75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entury" pitchFamily="18" charset="0"/>
              <a:ea typeface="+mj-ea"/>
              <a:cs typeface="+mj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3BBF3E8-4D53-1260-8AD8-A975A50F9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952" y="3335378"/>
            <a:ext cx="2348753" cy="232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D4A2549-C418-A1BE-B039-13C1A323D9BE}"/>
              </a:ext>
            </a:extLst>
          </p:cNvPr>
          <p:cNvSpPr txBox="1"/>
          <p:nvPr/>
        </p:nvSpPr>
        <p:spPr>
          <a:xfrm>
            <a:off x="4081134" y="5999770"/>
            <a:ext cx="4624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pl-PL" sz="3600" b="0" i="0" u="none" strike="noStrike" kern="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18 CZERWCA 2024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782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173</Words>
  <Application>Microsoft Office PowerPoint</Application>
  <PresentationFormat>Panoramiczny</PresentationFormat>
  <Paragraphs>51</Paragraphs>
  <Slides>24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MARTA ŻYWICKA</dc:creator>
  <cp:lastModifiedBy>MARTA ŻYWICKA</cp:lastModifiedBy>
  <cp:revision>16</cp:revision>
  <dcterms:created xsi:type="dcterms:W3CDTF">2024-05-27T17:09:56Z</dcterms:created>
  <dcterms:modified xsi:type="dcterms:W3CDTF">2024-06-14T07:22:01Z</dcterms:modified>
</cp:coreProperties>
</file>