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9"/>
  </p:notesMasterIdLst>
  <p:sldIdLst>
    <p:sldId id="272" r:id="rId2"/>
    <p:sldId id="273" r:id="rId3"/>
    <p:sldId id="263" r:id="rId4"/>
    <p:sldId id="266" r:id="rId5"/>
    <p:sldId id="264" r:id="rId6"/>
    <p:sldId id="258" r:id="rId7"/>
    <p:sldId id="262" r:id="rId8"/>
    <p:sldId id="261" r:id="rId9"/>
    <p:sldId id="267" r:id="rId10"/>
    <p:sldId id="268" r:id="rId11"/>
    <p:sldId id="257" r:id="rId12"/>
    <p:sldId id="260" r:id="rId13"/>
    <p:sldId id="259" r:id="rId14"/>
    <p:sldId id="269" r:id="rId15"/>
    <p:sldId id="270" r:id="rId16"/>
    <p:sldId id="256" r:id="rId17"/>
    <p:sldId id="274" r:id="rId18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09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FC773C-A0F0-470F-8B75-925711346F4B}" type="datetimeFigureOut">
              <a:rPr lang="pl-PL" smtClean="0"/>
              <a:pPr/>
              <a:t>2014-06-17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B15372-BFF5-4970-B759-7AD8F6BD90F8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B15372-BFF5-4970-B759-7AD8F6BD90F8}" type="slidenum">
              <a:rPr lang="pl-PL" smtClean="0"/>
              <a:pPr/>
              <a:t>2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70D2F4-1720-4985-8B8D-8B573FBA101F}" type="datetimeFigureOut">
              <a:rPr lang="pl-PL" smtClean="0"/>
              <a:pPr/>
              <a:t>2014-06-17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AC3B63-BFCB-40A1-964A-E11AF07E374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2" name="Prostokąt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Prostokąt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Prostokąt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Prostokąt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Prostokąt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56" name="Prostokąt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Prostokąt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Prostokąt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Prostokąt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 spd="slow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70D2F4-1720-4985-8B8D-8B573FBA101F}" type="datetimeFigureOut">
              <a:rPr lang="pl-PL" smtClean="0"/>
              <a:pPr/>
              <a:t>2014-06-17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AC3B63-BFCB-40A1-964A-E11AF07E374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owolny kształt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Dowolny kształt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Dowolny kształt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Dowolny kształt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Dowolny kształt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Dowolny kształt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Dowolny kształt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Dowolny kształt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Dowolny kształt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Dowolny kształt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Dowolny kształt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Dowolny kształt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Dowolny kształt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Dowolny kształt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Dowolny kształt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70D2F4-1720-4985-8B8D-8B573FBA101F}" type="datetimeFigureOut">
              <a:rPr lang="pl-PL" smtClean="0"/>
              <a:pPr/>
              <a:t>2014-06-17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AC3B63-BFCB-40A1-964A-E11AF07E374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Prostokąt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Prostokąt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Prostokąt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Prostokąt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Prostokąt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 spd="slow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70D2F4-1720-4985-8B8D-8B573FBA101F}" type="datetimeFigureOut">
              <a:rPr lang="pl-PL" smtClean="0"/>
              <a:pPr/>
              <a:t>2014-06-17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AC3B63-BFCB-40A1-964A-E11AF07E374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rostokąt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70D2F4-1720-4985-8B8D-8B573FBA101F}" type="datetimeFigureOut">
              <a:rPr lang="pl-PL" smtClean="0"/>
              <a:pPr/>
              <a:t>2014-06-17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AC3B63-BFCB-40A1-964A-E11AF07E374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6" name="Prostokąt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Prostokąt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Prostokąt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Prostokąt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Prostokąt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Prostokąt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Prostokąt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Prostokąt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Prostokąt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 spd="slow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70D2F4-1720-4985-8B8D-8B573FBA101F}" type="datetimeFigureOut">
              <a:rPr lang="pl-PL" smtClean="0"/>
              <a:pPr/>
              <a:t>2014-06-17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AC3B63-BFCB-40A1-964A-E11AF07E374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70D2F4-1720-4985-8B8D-8B573FBA101F}" type="datetimeFigureOut">
              <a:rPr lang="pl-PL" smtClean="0"/>
              <a:pPr/>
              <a:t>2014-06-17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AC3B63-BFCB-40A1-964A-E11AF07E374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70D2F4-1720-4985-8B8D-8B573FBA101F}" type="datetimeFigureOut">
              <a:rPr lang="pl-PL" smtClean="0"/>
              <a:pPr/>
              <a:t>2014-06-17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AC3B63-BFCB-40A1-964A-E11AF07E374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Łącznik prosty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upa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Łącznik prosty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Łącznik prosty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Łącznik prosty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grpSp>
        <p:nvGrpSpPr>
          <p:cNvPr id="14" name="Grupa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Łącznik prosty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Łącznik prosty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Łącznik prosty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upa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Łącznik prosty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Łącznik prosty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Łącznik prosty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9470D2F4-1720-4985-8B8D-8B573FBA101F}" type="datetimeFigureOut">
              <a:rPr lang="pl-PL" smtClean="0"/>
              <a:pPr/>
              <a:t>2014-06-17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21AC3B63-BFCB-40A1-964A-E11AF07E374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70D2F4-1720-4985-8B8D-8B573FBA101F}" type="datetimeFigureOut">
              <a:rPr lang="pl-PL" smtClean="0"/>
              <a:pPr/>
              <a:t>2014-06-17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AC3B63-BFCB-40A1-964A-E11AF07E374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70D2F4-1720-4985-8B8D-8B573FBA101F}" type="datetimeFigureOut">
              <a:rPr lang="pl-PL" smtClean="0"/>
              <a:pPr/>
              <a:t>2014-06-17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AC3B63-BFCB-40A1-964A-E11AF07E374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16A004-AB04-46A6-9C86-B60EB555C86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Prostokąt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Prostokąt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Prostokąt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Prostokąt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Prostokąt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Prostokąt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Prostokąt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Prostokąt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9470D2F4-1720-4985-8B8D-8B573FBA101F}" type="datetimeFigureOut">
              <a:rPr lang="pl-PL" smtClean="0"/>
              <a:pPr/>
              <a:t>2014-06-17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21AC3B63-BFCB-40A1-964A-E11AF07E3744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</p:sldLayoutIdLst>
  <p:transition spd="slow">
    <p:dissolve/>
  </p:transition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/>
          </p:nvPr>
        </p:nvSpPr>
        <p:spPr>
          <a:xfrm>
            <a:off x="179512" y="188640"/>
            <a:ext cx="8517632" cy="6669360"/>
          </a:xfrm>
        </p:spPr>
        <p:txBody>
          <a:bodyPr>
            <a:normAutofit fontScale="85000" lnSpcReduction="20000"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pl-PL" sz="3600" dirty="0" smtClean="0">
                <a:latin typeface="AR CENA" pitchFamily="2" charset="0"/>
              </a:rPr>
              <a:t>NAJLEPSI ABSOLWENCJI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pl-PL" sz="3600" dirty="0" smtClean="0">
                <a:latin typeface="AR CENA" pitchFamily="2" charset="0"/>
              </a:rPr>
              <a:t>SZKOŁY PODSTAWOWEJ NR 3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pl-PL" sz="3600" dirty="0" smtClean="0">
                <a:latin typeface="AR CENA" pitchFamily="2" charset="0"/>
              </a:rPr>
              <a:t> im. POLSKICH OLIMPIJCZYKÓW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pl-PL" sz="3600" dirty="0" smtClean="0">
                <a:latin typeface="AR CENA" pitchFamily="2" charset="0"/>
              </a:rPr>
              <a:t> w NOWOGARDZIE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pl-PL" sz="3600" dirty="0" smtClean="0">
                <a:latin typeface="AR CENA" pitchFamily="2" charset="0"/>
              </a:rPr>
              <a:t> ROK SZKOLNY </a:t>
            </a:r>
            <a:r>
              <a:rPr lang="pl-PL" sz="3600" dirty="0" smtClean="0">
                <a:latin typeface="AR CENA" pitchFamily="2" charset="0"/>
              </a:rPr>
              <a:t>2011/2012</a:t>
            </a:r>
            <a:endParaRPr lang="pl-PL" sz="3600" dirty="0" smtClean="0">
              <a:latin typeface="AR CENA" pitchFamily="2" charset="0"/>
            </a:endParaRPr>
          </a:p>
          <a:p>
            <a:pPr algn="ctr">
              <a:buFont typeface="Wingdings" pitchFamily="2" charset="2"/>
              <a:buNone/>
              <a:defRPr/>
            </a:pPr>
            <a:endParaRPr lang="pl-PL" dirty="0" smtClean="0">
              <a:latin typeface="AR CENA" pitchFamily="2" charset="0"/>
            </a:endParaRPr>
          </a:p>
          <a:p>
            <a:pPr algn="ctr">
              <a:buFont typeface="Wingdings" pitchFamily="2" charset="2"/>
              <a:buNone/>
              <a:defRPr/>
            </a:pPr>
            <a:endParaRPr lang="pl-PL" dirty="0" smtClean="0">
              <a:latin typeface="AR CENA" pitchFamily="2" charset="0"/>
            </a:endParaRPr>
          </a:p>
          <a:p>
            <a:pPr algn="ctr">
              <a:buFont typeface="Wingdings" pitchFamily="2" charset="2"/>
              <a:buNone/>
              <a:defRPr/>
            </a:pPr>
            <a:endParaRPr lang="pl-PL" dirty="0" smtClean="0">
              <a:latin typeface="AR CENA" pitchFamily="2" charset="0"/>
            </a:endParaRPr>
          </a:p>
          <a:p>
            <a:pPr algn="ctr">
              <a:buFont typeface="Wingdings" pitchFamily="2" charset="2"/>
              <a:buNone/>
              <a:defRPr/>
            </a:pPr>
            <a:endParaRPr lang="pl-PL" dirty="0" smtClean="0">
              <a:latin typeface="AR CENA" pitchFamily="2" charset="0"/>
            </a:endParaRPr>
          </a:p>
          <a:p>
            <a:pPr algn="ctr">
              <a:buFont typeface="Wingdings" pitchFamily="2" charset="2"/>
              <a:buNone/>
              <a:defRPr/>
            </a:pPr>
            <a:endParaRPr lang="pl-PL" dirty="0" smtClean="0">
              <a:latin typeface="AR CENA" pitchFamily="2" charset="0"/>
            </a:endParaRPr>
          </a:p>
          <a:p>
            <a:pPr algn="ctr">
              <a:buFont typeface="Wingdings" pitchFamily="2" charset="2"/>
              <a:buNone/>
              <a:defRPr/>
            </a:pPr>
            <a:endParaRPr lang="pl-PL" dirty="0" smtClean="0">
              <a:latin typeface="AR CENA" pitchFamily="2" charset="0"/>
            </a:endParaRPr>
          </a:p>
          <a:p>
            <a:pPr algn="ctr">
              <a:buFont typeface="Wingdings" pitchFamily="2" charset="2"/>
              <a:buNone/>
              <a:defRPr/>
            </a:pPr>
            <a:endParaRPr lang="pl-PL" dirty="0" smtClean="0">
              <a:latin typeface="AR CENA" pitchFamily="2" charset="0"/>
            </a:endParaRPr>
          </a:p>
          <a:p>
            <a:pPr algn="ctr">
              <a:buFont typeface="Wingdings" pitchFamily="2" charset="2"/>
              <a:buNone/>
              <a:defRPr/>
            </a:pPr>
            <a:endParaRPr lang="pl-PL" dirty="0" smtClean="0">
              <a:latin typeface="AR CENA" pitchFamily="2" charset="0"/>
            </a:endParaRPr>
          </a:p>
          <a:p>
            <a:pPr algn="ctr">
              <a:buFont typeface="Wingdings" pitchFamily="2" charset="2"/>
              <a:buNone/>
              <a:defRPr/>
            </a:pPr>
            <a:endParaRPr lang="pl-PL" dirty="0" smtClean="0">
              <a:latin typeface="AR CENA" pitchFamily="2" charset="0"/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pl-PL" dirty="0" smtClean="0">
                <a:latin typeface="AR CENA" pitchFamily="2" charset="0"/>
              </a:rPr>
              <a:t>NOWOGARD 29 </a:t>
            </a:r>
            <a:r>
              <a:rPr lang="pl-PL" dirty="0" smtClean="0">
                <a:latin typeface="AR CENA" pitchFamily="2" charset="0"/>
              </a:rPr>
              <a:t>czerwca </a:t>
            </a:r>
            <a:r>
              <a:rPr lang="pl-PL" dirty="0" smtClean="0">
                <a:latin typeface="AR CENA" pitchFamily="2" charset="0"/>
              </a:rPr>
              <a:t>2012 </a:t>
            </a:r>
            <a:r>
              <a:rPr lang="pl-PL" dirty="0" smtClean="0">
                <a:latin typeface="AR CENA" pitchFamily="2" charset="0"/>
              </a:rPr>
              <a:t>r.</a:t>
            </a:r>
            <a:endParaRPr lang="pl-PL" dirty="0" smtClean="0">
              <a:latin typeface="AR CENA" pitchFamily="2" charset="0"/>
            </a:endParaRPr>
          </a:p>
          <a:p>
            <a:pPr algn="ctr">
              <a:buFont typeface="Wingdings" pitchFamily="2" charset="2"/>
              <a:buNone/>
              <a:defRPr/>
            </a:pPr>
            <a:endParaRPr lang="pl-PL" dirty="0" smtClean="0">
              <a:latin typeface="AR CENA" pitchFamily="2" charset="0"/>
            </a:endParaRPr>
          </a:p>
          <a:p>
            <a:pPr algn="ctr">
              <a:buFont typeface="Wingdings" pitchFamily="2" charset="2"/>
              <a:buNone/>
              <a:defRPr/>
            </a:pPr>
            <a:endParaRPr lang="pl-PL" dirty="0" smtClean="0">
              <a:latin typeface="AR CENA" pitchFamily="2" charset="0"/>
            </a:endParaRPr>
          </a:p>
          <a:p>
            <a:pPr algn="ctr">
              <a:buFont typeface="Wingdings" pitchFamily="2" charset="2"/>
              <a:buNone/>
              <a:defRPr/>
            </a:pPr>
            <a:endParaRPr lang="pl-PL" dirty="0">
              <a:latin typeface="AR CENA" pitchFamily="2" charset="0"/>
            </a:endParaRPr>
          </a:p>
        </p:txBody>
      </p:sp>
      <p:pic>
        <p:nvPicPr>
          <p:cNvPr id="3075" name="Picture 3" descr="C:\Users\piotr\Desktop\Firma sp3\nowe logo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2924944"/>
            <a:ext cx="2232248" cy="2213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6600" b="1" dirty="0" smtClean="0"/>
              <a:t>Drobińska Julia</a:t>
            </a:r>
            <a:endParaRPr lang="pl-PL" sz="6600" b="1" dirty="0"/>
          </a:p>
        </p:txBody>
      </p:sp>
      <p:pic>
        <p:nvPicPr>
          <p:cNvPr id="7" name="Symbol zastępczy zawartości 6" descr="Drobińska Julia Adrianna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96000" y="1720580"/>
            <a:ext cx="4032138" cy="5020788"/>
          </a:xfrm>
        </p:spPr>
      </p:pic>
      <p:sp>
        <p:nvSpPr>
          <p:cNvPr id="6" name="Symbol zastępczy zawartości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l-PL" sz="3200" dirty="0" smtClean="0"/>
          </a:p>
          <a:p>
            <a:r>
              <a:rPr lang="pl-PL" sz="3200" dirty="0" smtClean="0"/>
              <a:t>Średnia:  </a:t>
            </a:r>
            <a:r>
              <a:rPr lang="pl-PL" dirty="0" smtClean="0"/>
              <a:t> </a:t>
            </a:r>
          </a:p>
          <a:p>
            <a:pPr algn="r">
              <a:buNone/>
            </a:pPr>
            <a:r>
              <a:rPr lang="pl-PL" sz="4000" dirty="0" smtClean="0"/>
              <a:t>5,36</a:t>
            </a:r>
            <a:endParaRPr lang="pl-PL" sz="3600" dirty="0" smtClean="0"/>
          </a:p>
          <a:p>
            <a:pPr>
              <a:buNone/>
            </a:pPr>
            <a:endParaRPr lang="pl-PL" sz="4000" dirty="0" smtClean="0"/>
          </a:p>
          <a:p>
            <a:r>
              <a:rPr lang="pl-PL" sz="3200" dirty="0" smtClean="0"/>
              <a:t>Zachowanie:</a:t>
            </a:r>
            <a:endParaRPr lang="pl-PL" dirty="0" smtClean="0"/>
          </a:p>
          <a:p>
            <a:pPr algn="r">
              <a:buNone/>
            </a:pPr>
            <a:r>
              <a:rPr lang="pl-PL" dirty="0" smtClean="0"/>
              <a:t>    </a:t>
            </a:r>
            <a:r>
              <a:rPr lang="pl-PL" sz="4000" dirty="0" smtClean="0"/>
              <a:t>wzorowe</a:t>
            </a: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6600" b="1" dirty="0" smtClean="0"/>
              <a:t>Watermann Natalia</a:t>
            </a:r>
            <a:endParaRPr lang="pl-PL" sz="6600" b="1" dirty="0"/>
          </a:p>
        </p:txBody>
      </p:sp>
      <p:pic>
        <p:nvPicPr>
          <p:cNvPr id="5" name="Symbol zastępczy zawartości 4" descr="Watermann Natalia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95846" y="1566000"/>
            <a:ext cx="4032138" cy="5175870"/>
          </a:xfrm>
        </p:spPr>
      </p:pic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l-PL" sz="3200" dirty="0" smtClean="0"/>
          </a:p>
          <a:p>
            <a:r>
              <a:rPr lang="pl-PL" sz="3200" dirty="0" smtClean="0"/>
              <a:t>Średnia:</a:t>
            </a:r>
          </a:p>
          <a:p>
            <a:pPr algn="r">
              <a:buNone/>
            </a:pPr>
            <a:r>
              <a:rPr lang="pl-PL" sz="4000" dirty="0" smtClean="0"/>
              <a:t>5,36</a:t>
            </a:r>
            <a:endParaRPr lang="pl-PL" sz="3200" dirty="0" smtClean="0"/>
          </a:p>
          <a:p>
            <a:pPr algn="r">
              <a:buNone/>
            </a:pPr>
            <a:endParaRPr lang="pl-PL" sz="4000" dirty="0" smtClean="0"/>
          </a:p>
          <a:p>
            <a:r>
              <a:rPr lang="pl-PL" sz="3200" dirty="0" smtClean="0"/>
              <a:t>Zachowanie:</a:t>
            </a:r>
            <a:endParaRPr lang="pl-PL" dirty="0" smtClean="0"/>
          </a:p>
          <a:p>
            <a:pPr algn="r">
              <a:buNone/>
            </a:pPr>
            <a:r>
              <a:rPr lang="pl-PL" sz="4000" dirty="0" smtClean="0"/>
              <a:t>wzorowe</a:t>
            </a:r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6600" b="1" dirty="0" smtClean="0"/>
              <a:t>Ozimek Adrianna</a:t>
            </a:r>
            <a:endParaRPr lang="pl-PL" sz="6600" b="1" dirty="0"/>
          </a:p>
        </p:txBody>
      </p:sp>
      <p:pic>
        <p:nvPicPr>
          <p:cNvPr id="5" name="Symbol zastępczy zawartości 4" descr="Ozimek Adrianna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96000" y="1566000"/>
            <a:ext cx="4032138" cy="5175870"/>
          </a:xfrm>
        </p:spPr>
      </p:pic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l-PL" sz="3200" dirty="0" smtClean="0"/>
          </a:p>
          <a:p>
            <a:r>
              <a:rPr lang="pl-PL" sz="3200" dirty="0" smtClean="0"/>
              <a:t>Średnia:</a:t>
            </a:r>
            <a:r>
              <a:rPr lang="pl-PL" dirty="0" smtClean="0"/>
              <a:t>   </a:t>
            </a:r>
          </a:p>
          <a:p>
            <a:pPr algn="r">
              <a:buNone/>
            </a:pPr>
            <a:r>
              <a:rPr lang="pl-PL" sz="4000" dirty="0" smtClean="0"/>
              <a:t>5,27</a:t>
            </a:r>
            <a:endParaRPr lang="pl-PL" sz="3600" dirty="0" smtClean="0"/>
          </a:p>
          <a:p>
            <a:pPr>
              <a:buNone/>
            </a:pPr>
            <a:endParaRPr lang="pl-PL" sz="4000" dirty="0" smtClean="0"/>
          </a:p>
          <a:p>
            <a:r>
              <a:rPr lang="pl-PL" sz="3200" dirty="0" smtClean="0"/>
              <a:t>Zachowanie:</a:t>
            </a:r>
            <a:endParaRPr lang="pl-PL" dirty="0" smtClean="0"/>
          </a:p>
          <a:p>
            <a:pPr algn="r">
              <a:buNone/>
            </a:pPr>
            <a:r>
              <a:rPr lang="pl-PL" dirty="0" smtClean="0"/>
              <a:t>    </a:t>
            </a:r>
            <a:r>
              <a:rPr lang="pl-PL" sz="4000" dirty="0" smtClean="0"/>
              <a:t>wzorowe</a:t>
            </a: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6500" b="1" dirty="0" err="1" smtClean="0"/>
              <a:t>Wysoszyński</a:t>
            </a:r>
            <a:r>
              <a:rPr lang="pl-PL" sz="6500" b="1" dirty="0" smtClean="0"/>
              <a:t> Janusz</a:t>
            </a:r>
            <a:endParaRPr lang="pl-PL" sz="6500" b="1" dirty="0"/>
          </a:p>
        </p:txBody>
      </p:sp>
      <p:pic>
        <p:nvPicPr>
          <p:cNvPr id="5" name="Symbol zastępczy zawartości 4" descr="Wysoszyński Janusz Jakub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668438"/>
            <a:ext cx="3528392" cy="4948914"/>
          </a:xfrm>
        </p:spPr>
      </p:pic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l-PL" sz="3200" dirty="0" smtClean="0"/>
          </a:p>
          <a:p>
            <a:r>
              <a:rPr lang="pl-PL" sz="3200" dirty="0" smtClean="0"/>
              <a:t>Średnia:</a:t>
            </a:r>
          </a:p>
          <a:p>
            <a:pPr algn="r">
              <a:buNone/>
            </a:pPr>
            <a:r>
              <a:rPr lang="pl-PL" sz="4000" dirty="0" smtClean="0"/>
              <a:t>5,27</a:t>
            </a:r>
            <a:endParaRPr lang="pl-PL" sz="3200" dirty="0" smtClean="0"/>
          </a:p>
          <a:p>
            <a:pPr algn="r">
              <a:buNone/>
            </a:pPr>
            <a:endParaRPr lang="pl-PL" sz="4000" dirty="0" smtClean="0"/>
          </a:p>
          <a:p>
            <a:r>
              <a:rPr lang="pl-PL" sz="3200" dirty="0" smtClean="0"/>
              <a:t>Zachowanie:</a:t>
            </a:r>
            <a:endParaRPr lang="pl-PL" dirty="0" smtClean="0"/>
          </a:p>
          <a:p>
            <a:pPr algn="r">
              <a:buNone/>
            </a:pPr>
            <a:r>
              <a:rPr lang="pl-PL" sz="4000" dirty="0" smtClean="0"/>
              <a:t>wzorowe</a:t>
            </a:r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6600" b="1" dirty="0" smtClean="0"/>
              <a:t>Jackowski Wiktor</a:t>
            </a:r>
            <a:endParaRPr lang="pl-PL" sz="6600" b="1" dirty="0"/>
          </a:p>
        </p:txBody>
      </p:sp>
      <p:pic>
        <p:nvPicPr>
          <p:cNvPr id="5" name="Symbol zastępczy zawartości 4" descr="Jackowski Wiktor Jacek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95535" y="1566000"/>
            <a:ext cx="4032138" cy="5175870"/>
          </a:xfrm>
        </p:spPr>
      </p:pic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pl-PL" sz="3200" dirty="0" smtClean="0"/>
          </a:p>
          <a:p>
            <a:r>
              <a:rPr lang="pl-PL" sz="3200" dirty="0" smtClean="0"/>
              <a:t>Średnia:</a:t>
            </a:r>
          </a:p>
          <a:p>
            <a:pPr algn="r">
              <a:buNone/>
            </a:pPr>
            <a:r>
              <a:rPr lang="pl-PL" sz="4000" dirty="0" smtClean="0"/>
              <a:t>5,18</a:t>
            </a:r>
          </a:p>
          <a:p>
            <a:pPr algn="r">
              <a:buNone/>
            </a:pPr>
            <a:endParaRPr lang="pl-PL" sz="4000" dirty="0" smtClean="0"/>
          </a:p>
          <a:p>
            <a:r>
              <a:rPr lang="pl-PL" sz="3200" dirty="0" smtClean="0"/>
              <a:t>Zachowanie:</a:t>
            </a:r>
          </a:p>
          <a:p>
            <a:pPr algn="r">
              <a:buNone/>
            </a:pPr>
            <a:r>
              <a:rPr lang="pl-PL" sz="4000" dirty="0" smtClean="0"/>
              <a:t>wzorowe</a:t>
            </a:r>
            <a:endParaRPr lang="pl-PL" sz="3600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6600" b="1" dirty="0" smtClean="0"/>
              <a:t>Sobczyk Maksym</a:t>
            </a:r>
            <a:endParaRPr lang="pl-PL" sz="6600" b="1" dirty="0"/>
          </a:p>
        </p:txBody>
      </p:sp>
      <p:pic>
        <p:nvPicPr>
          <p:cNvPr id="5" name="Symbol zastępczy zawartości 4" descr="Sobczyk Maksym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96000" y="1566000"/>
            <a:ext cx="3887968" cy="5102958"/>
          </a:xfrm>
        </p:spPr>
      </p:pic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l-PL" sz="3200" dirty="0" smtClean="0"/>
          </a:p>
          <a:p>
            <a:r>
              <a:rPr lang="pl-PL" sz="3200" dirty="0" smtClean="0"/>
              <a:t>Średnia:</a:t>
            </a:r>
            <a:endParaRPr lang="pl-PL" dirty="0" smtClean="0"/>
          </a:p>
          <a:p>
            <a:pPr algn="r">
              <a:buNone/>
            </a:pPr>
            <a:r>
              <a:rPr lang="pl-PL" sz="4000" dirty="0" smtClean="0"/>
              <a:t>5,18</a:t>
            </a:r>
            <a:endParaRPr lang="pl-PL" sz="3200" dirty="0" smtClean="0"/>
          </a:p>
          <a:p>
            <a:pPr algn="r">
              <a:buNone/>
            </a:pPr>
            <a:endParaRPr lang="pl-PL" sz="4000" dirty="0" smtClean="0"/>
          </a:p>
          <a:p>
            <a:r>
              <a:rPr lang="pl-PL" sz="3200" dirty="0" smtClean="0"/>
              <a:t>Zachowanie:</a:t>
            </a:r>
          </a:p>
          <a:p>
            <a:pPr algn="r">
              <a:buNone/>
            </a:pPr>
            <a:r>
              <a:rPr lang="pl-PL" sz="4000" dirty="0" smtClean="0"/>
              <a:t>wzorowe</a:t>
            </a:r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6600" b="1" dirty="0" smtClean="0"/>
              <a:t>Puszcz Amanda</a:t>
            </a:r>
            <a:endParaRPr lang="pl-PL" sz="6600" b="1" dirty="0"/>
          </a:p>
        </p:txBody>
      </p:sp>
      <p:pic>
        <p:nvPicPr>
          <p:cNvPr id="5" name="Symbol zastępczy zawartości 4" descr="Puszcz Amanda Beata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96000" y="1566000"/>
            <a:ext cx="4032138" cy="5020788"/>
          </a:xfrm>
        </p:spPr>
      </p:pic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l-PL" sz="3200" dirty="0" smtClean="0"/>
          </a:p>
          <a:p>
            <a:r>
              <a:rPr lang="pl-PL" sz="3200" dirty="0" smtClean="0"/>
              <a:t>Średnia:</a:t>
            </a:r>
            <a:endParaRPr lang="pl-PL" dirty="0" smtClean="0"/>
          </a:p>
          <a:p>
            <a:pPr algn="r">
              <a:buNone/>
            </a:pPr>
            <a:r>
              <a:rPr lang="pl-PL" sz="4000" dirty="0" smtClean="0"/>
              <a:t>5,09</a:t>
            </a:r>
            <a:endParaRPr lang="pl-PL" sz="3600" dirty="0" smtClean="0"/>
          </a:p>
          <a:p>
            <a:pPr algn="r">
              <a:buNone/>
            </a:pPr>
            <a:endParaRPr lang="pl-PL" sz="4000" dirty="0" smtClean="0"/>
          </a:p>
          <a:p>
            <a:r>
              <a:rPr lang="pl-PL" sz="3200" dirty="0" smtClean="0"/>
              <a:t>Zachowanie:</a:t>
            </a:r>
            <a:endParaRPr lang="pl-PL" dirty="0" smtClean="0"/>
          </a:p>
          <a:p>
            <a:pPr algn="r">
              <a:buNone/>
            </a:pPr>
            <a:r>
              <a:rPr lang="pl-PL" sz="4000" dirty="0" smtClean="0"/>
              <a:t>wzorowe</a:t>
            </a:r>
            <a:endParaRPr lang="pl-PL" sz="3200" dirty="0" smtClean="0"/>
          </a:p>
          <a:p>
            <a:endParaRPr lang="pl-PL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6600" b="1" dirty="0" err="1" smtClean="0"/>
              <a:t>Szoplik</a:t>
            </a:r>
            <a:r>
              <a:rPr lang="pl-PL" sz="6600" b="1" dirty="0" smtClean="0"/>
              <a:t> Oliwia</a:t>
            </a:r>
            <a:endParaRPr lang="pl-PL" sz="6600" b="1" dirty="0"/>
          </a:p>
        </p:txBody>
      </p:sp>
      <p:pic>
        <p:nvPicPr>
          <p:cNvPr id="5" name="Symbol zastępczy zawartości 4" descr="Szoplik Oliwia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96000" y="1566000"/>
            <a:ext cx="4032138" cy="5020788"/>
          </a:xfrm>
        </p:spPr>
      </p:pic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l-PL" sz="3200" dirty="0" smtClean="0"/>
          </a:p>
          <a:p>
            <a:r>
              <a:rPr lang="pl-PL" sz="3200" dirty="0" smtClean="0"/>
              <a:t>Średnia:</a:t>
            </a:r>
            <a:r>
              <a:rPr lang="pl-PL" dirty="0" smtClean="0"/>
              <a:t>   </a:t>
            </a:r>
          </a:p>
          <a:p>
            <a:pPr algn="r">
              <a:buNone/>
            </a:pPr>
            <a:r>
              <a:rPr lang="pl-PL" sz="4000" dirty="0" smtClean="0"/>
              <a:t>5,09</a:t>
            </a:r>
            <a:endParaRPr lang="pl-PL" sz="3600" dirty="0" smtClean="0"/>
          </a:p>
          <a:p>
            <a:pPr>
              <a:buNone/>
            </a:pPr>
            <a:endParaRPr lang="pl-PL" sz="4000" dirty="0" smtClean="0"/>
          </a:p>
          <a:p>
            <a:r>
              <a:rPr lang="pl-PL" sz="3200" dirty="0" smtClean="0"/>
              <a:t>Zachowanie:</a:t>
            </a:r>
            <a:endParaRPr lang="pl-PL" dirty="0" smtClean="0"/>
          </a:p>
          <a:p>
            <a:pPr algn="r">
              <a:buNone/>
            </a:pPr>
            <a:r>
              <a:rPr lang="pl-PL" dirty="0" smtClean="0"/>
              <a:t>    </a:t>
            </a:r>
            <a:r>
              <a:rPr lang="pl-PL" sz="4000" dirty="0" smtClean="0"/>
              <a:t>wzorowe</a:t>
            </a: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6600" b="1" dirty="0" err="1" smtClean="0"/>
              <a:t>Oraczyński</a:t>
            </a:r>
            <a:r>
              <a:rPr lang="pl-PL" sz="6600" b="1" dirty="0" smtClean="0"/>
              <a:t> Dawid</a:t>
            </a:r>
            <a:endParaRPr lang="pl-PL" sz="6600" b="1" dirty="0"/>
          </a:p>
        </p:txBody>
      </p:sp>
      <p:pic>
        <p:nvPicPr>
          <p:cNvPr id="5" name="Symbol zastępczy zawartości 4" descr="Oraczyński Dawid Wojciech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96000" y="1720580"/>
            <a:ext cx="4032138" cy="5020788"/>
          </a:xfrm>
        </p:spPr>
      </p:pic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l-PL" sz="3200" dirty="0" smtClean="0"/>
          </a:p>
          <a:p>
            <a:r>
              <a:rPr lang="pl-PL" sz="3200" dirty="0" smtClean="0"/>
              <a:t>Średnia:</a:t>
            </a:r>
            <a:r>
              <a:rPr lang="pl-PL" dirty="0" smtClean="0"/>
              <a:t>   </a:t>
            </a:r>
          </a:p>
          <a:p>
            <a:pPr algn="r">
              <a:buNone/>
            </a:pPr>
            <a:r>
              <a:rPr lang="pl-PL" sz="4000" dirty="0" smtClean="0"/>
              <a:t>5,09</a:t>
            </a:r>
            <a:endParaRPr lang="pl-PL" sz="3600" dirty="0" smtClean="0"/>
          </a:p>
          <a:p>
            <a:pPr>
              <a:buNone/>
            </a:pPr>
            <a:endParaRPr lang="pl-PL" sz="4000" dirty="0" smtClean="0"/>
          </a:p>
          <a:p>
            <a:r>
              <a:rPr lang="pl-PL" sz="3200" dirty="0" smtClean="0"/>
              <a:t>Zachowanie:</a:t>
            </a:r>
            <a:endParaRPr lang="pl-PL" dirty="0" smtClean="0"/>
          </a:p>
          <a:p>
            <a:pPr algn="r">
              <a:buNone/>
            </a:pPr>
            <a:r>
              <a:rPr lang="pl-PL" dirty="0" smtClean="0"/>
              <a:t>    </a:t>
            </a:r>
            <a:r>
              <a:rPr lang="pl-PL" sz="4000" dirty="0" smtClean="0"/>
              <a:t>wzorowe</a:t>
            </a: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6600" b="1" dirty="0" smtClean="0"/>
              <a:t>Dolega Karolina</a:t>
            </a:r>
            <a:endParaRPr lang="pl-PL" sz="6600" b="1" dirty="0"/>
          </a:p>
        </p:txBody>
      </p:sp>
      <p:pic>
        <p:nvPicPr>
          <p:cNvPr id="5" name="Symbol zastępczy zawartości 4" descr="Dolega Karolina Maria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566000"/>
            <a:ext cx="4032000" cy="5020616"/>
          </a:xfrm>
        </p:spPr>
      </p:pic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l-PL" sz="3200" dirty="0" smtClean="0"/>
          </a:p>
          <a:p>
            <a:r>
              <a:rPr lang="pl-PL" sz="3200" dirty="0" smtClean="0"/>
              <a:t>Średnia:</a:t>
            </a:r>
            <a:endParaRPr lang="pl-PL" dirty="0" smtClean="0"/>
          </a:p>
          <a:p>
            <a:pPr algn="r">
              <a:buNone/>
            </a:pPr>
            <a:r>
              <a:rPr lang="pl-PL" sz="4000" dirty="0" smtClean="0"/>
              <a:t>5,0</a:t>
            </a:r>
          </a:p>
          <a:p>
            <a:pPr>
              <a:buNone/>
            </a:pPr>
            <a:endParaRPr lang="pl-PL" sz="4000" dirty="0" smtClean="0"/>
          </a:p>
          <a:p>
            <a:r>
              <a:rPr lang="pl-PL" sz="3200" dirty="0" smtClean="0"/>
              <a:t>Zachowanie:</a:t>
            </a:r>
          </a:p>
          <a:p>
            <a:pPr algn="r">
              <a:buNone/>
            </a:pPr>
            <a:r>
              <a:rPr lang="pl-PL" sz="4000" dirty="0" smtClean="0"/>
              <a:t>wzorowe</a:t>
            </a:r>
            <a:endParaRPr lang="pl-PL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4" grpI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6600" b="1" dirty="0" err="1" smtClean="0"/>
              <a:t>Paradziński</a:t>
            </a:r>
            <a:r>
              <a:rPr lang="pl-PL" sz="6600" b="1" dirty="0" smtClean="0"/>
              <a:t> Dawid</a:t>
            </a:r>
            <a:endParaRPr lang="pl-PL" sz="6600" b="1" dirty="0"/>
          </a:p>
        </p:txBody>
      </p:sp>
      <p:pic>
        <p:nvPicPr>
          <p:cNvPr id="5" name="Symbol zastępczy zawartości 4" descr="Paradziński Dawid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660303"/>
            <a:ext cx="3816424" cy="5009057"/>
          </a:xfrm>
        </p:spPr>
      </p:pic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l-PL" sz="3200" dirty="0" smtClean="0"/>
          </a:p>
          <a:p>
            <a:r>
              <a:rPr lang="pl-PL" sz="3200" dirty="0" smtClean="0"/>
              <a:t>Średnia:</a:t>
            </a:r>
            <a:endParaRPr lang="pl-PL" dirty="0" smtClean="0"/>
          </a:p>
          <a:p>
            <a:pPr algn="r">
              <a:buNone/>
            </a:pPr>
            <a:r>
              <a:rPr lang="pl-PL" sz="4000" dirty="0" smtClean="0"/>
              <a:t>5,0</a:t>
            </a:r>
            <a:endParaRPr lang="pl-PL" sz="3600" dirty="0" smtClean="0"/>
          </a:p>
          <a:p>
            <a:pPr algn="r">
              <a:buNone/>
            </a:pPr>
            <a:endParaRPr lang="pl-PL" sz="4000" dirty="0" smtClean="0"/>
          </a:p>
          <a:p>
            <a:r>
              <a:rPr lang="pl-PL" sz="3200" dirty="0" smtClean="0"/>
              <a:t>Zachowanie</a:t>
            </a:r>
            <a:r>
              <a:rPr lang="pl-PL" dirty="0" smtClean="0"/>
              <a:t>:</a:t>
            </a:r>
          </a:p>
          <a:p>
            <a:pPr algn="r">
              <a:buNone/>
            </a:pPr>
            <a:r>
              <a:rPr lang="pl-PL" sz="4000" dirty="0" smtClean="0"/>
              <a:t>wzorowe</a:t>
            </a:r>
            <a:endParaRPr lang="pl-PL" sz="3200" dirty="0" smtClean="0"/>
          </a:p>
          <a:p>
            <a:endParaRPr lang="pl-PL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6600" b="1" dirty="0" err="1" smtClean="0"/>
              <a:t>Męcik</a:t>
            </a:r>
            <a:r>
              <a:rPr lang="pl-PL" sz="6600" b="1" dirty="0" smtClean="0"/>
              <a:t> Dominika</a:t>
            </a:r>
            <a:endParaRPr lang="pl-PL" sz="6600" b="1" dirty="0"/>
          </a:p>
        </p:txBody>
      </p:sp>
      <p:pic>
        <p:nvPicPr>
          <p:cNvPr id="5" name="Symbol zastępczy zawartości 4" descr="Męcik Dominika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95534" y="1566000"/>
            <a:ext cx="4032138" cy="5175870"/>
          </a:xfrm>
        </p:spPr>
      </p:pic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pl-PL" sz="3200" dirty="0" smtClean="0"/>
          </a:p>
          <a:p>
            <a:r>
              <a:rPr lang="pl-PL" sz="3200" dirty="0" smtClean="0"/>
              <a:t>Średnia:</a:t>
            </a:r>
          </a:p>
          <a:p>
            <a:pPr algn="r">
              <a:buNone/>
            </a:pPr>
            <a:r>
              <a:rPr lang="pl-PL" sz="4000" dirty="0" smtClean="0"/>
              <a:t>4,9</a:t>
            </a:r>
          </a:p>
          <a:p>
            <a:pPr algn="r">
              <a:buNone/>
            </a:pPr>
            <a:endParaRPr lang="pl-PL" sz="4000" dirty="0" smtClean="0"/>
          </a:p>
          <a:p>
            <a:r>
              <a:rPr lang="pl-PL" sz="3200" dirty="0" smtClean="0"/>
              <a:t>Zachowanie:</a:t>
            </a:r>
          </a:p>
          <a:p>
            <a:pPr algn="r">
              <a:buNone/>
            </a:pPr>
            <a:r>
              <a:rPr lang="pl-PL" sz="4000" dirty="0" smtClean="0"/>
              <a:t>wzorowe</a:t>
            </a:r>
            <a:endParaRPr lang="pl-PL" sz="3600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6600" b="1" dirty="0" smtClean="0"/>
              <a:t>Mańka Weronika</a:t>
            </a:r>
            <a:endParaRPr lang="pl-PL" sz="6600" b="1" dirty="0"/>
          </a:p>
        </p:txBody>
      </p:sp>
      <p:pic>
        <p:nvPicPr>
          <p:cNvPr id="5" name="Symbol zastępczy zawartości 4" descr="Mańka Weronika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96000" y="1566000"/>
            <a:ext cx="4032138" cy="5175870"/>
          </a:xfrm>
        </p:spPr>
      </p:pic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l-PL" sz="3200" dirty="0" smtClean="0"/>
          </a:p>
          <a:p>
            <a:r>
              <a:rPr lang="pl-PL" sz="3200" dirty="0" smtClean="0"/>
              <a:t>Średnia: </a:t>
            </a:r>
            <a:r>
              <a:rPr lang="pl-PL" dirty="0" smtClean="0"/>
              <a:t>  </a:t>
            </a:r>
          </a:p>
          <a:p>
            <a:pPr algn="r">
              <a:buNone/>
            </a:pPr>
            <a:r>
              <a:rPr lang="pl-PL" sz="4000" dirty="0" smtClean="0"/>
              <a:t>4,81</a:t>
            </a:r>
            <a:endParaRPr lang="pl-PL" sz="3600" dirty="0" smtClean="0"/>
          </a:p>
          <a:p>
            <a:pPr>
              <a:buNone/>
            </a:pPr>
            <a:endParaRPr lang="pl-PL" sz="4000" dirty="0" smtClean="0"/>
          </a:p>
          <a:p>
            <a:r>
              <a:rPr lang="pl-PL" sz="3200" dirty="0" smtClean="0"/>
              <a:t>Zachowanie:</a:t>
            </a:r>
            <a:endParaRPr lang="pl-PL" dirty="0" smtClean="0"/>
          </a:p>
          <a:p>
            <a:pPr algn="r">
              <a:buNone/>
            </a:pPr>
            <a:r>
              <a:rPr lang="pl-PL" dirty="0" smtClean="0"/>
              <a:t>    </a:t>
            </a:r>
            <a:r>
              <a:rPr lang="pl-PL" sz="4000" dirty="0" smtClean="0"/>
              <a:t>wzorowe</a:t>
            </a: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6600" b="1" dirty="0" smtClean="0"/>
              <a:t>Sikorska Angelika</a:t>
            </a:r>
            <a:endParaRPr lang="pl-PL" sz="6600" b="1" dirty="0"/>
          </a:p>
        </p:txBody>
      </p:sp>
      <p:pic>
        <p:nvPicPr>
          <p:cNvPr id="5" name="Symbol zastępczy zawartości 4" descr="Sikorska Angelika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96000" y="1566000"/>
            <a:ext cx="4032138" cy="5175870"/>
          </a:xfrm>
        </p:spPr>
      </p:pic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l-PL" sz="3200" dirty="0" smtClean="0"/>
          </a:p>
          <a:p>
            <a:r>
              <a:rPr lang="pl-PL" sz="3200" dirty="0" smtClean="0"/>
              <a:t>Średnia:</a:t>
            </a:r>
            <a:r>
              <a:rPr lang="pl-PL" dirty="0" smtClean="0"/>
              <a:t>   </a:t>
            </a:r>
          </a:p>
          <a:p>
            <a:pPr algn="r">
              <a:buNone/>
            </a:pPr>
            <a:r>
              <a:rPr lang="pl-PL" sz="4000" dirty="0" smtClean="0"/>
              <a:t>4,81</a:t>
            </a:r>
            <a:endParaRPr lang="pl-PL" sz="3600" dirty="0" smtClean="0"/>
          </a:p>
          <a:p>
            <a:pPr>
              <a:buNone/>
            </a:pPr>
            <a:endParaRPr lang="pl-PL" sz="4000" dirty="0" smtClean="0"/>
          </a:p>
          <a:p>
            <a:r>
              <a:rPr lang="pl-PL" sz="3200" dirty="0" smtClean="0"/>
              <a:t>Zachowanie:</a:t>
            </a:r>
            <a:endParaRPr lang="pl-PL" dirty="0" smtClean="0"/>
          </a:p>
          <a:p>
            <a:pPr algn="r">
              <a:buNone/>
            </a:pPr>
            <a:r>
              <a:rPr lang="pl-PL" dirty="0" smtClean="0"/>
              <a:t>    </a:t>
            </a:r>
            <a:r>
              <a:rPr lang="pl-PL" sz="4000" dirty="0" smtClean="0"/>
              <a:t>wzorowe</a:t>
            </a:r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6600" b="1" dirty="0" smtClean="0"/>
              <a:t>Czerkas Bartosz</a:t>
            </a:r>
            <a:endParaRPr lang="pl-PL" sz="6600" b="1" dirty="0"/>
          </a:p>
        </p:txBody>
      </p:sp>
      <p:pic>
        <p:nvPicPr>
          <p:cNvPr id="7" name="Symbol zastępczy zawartości 6" descr="Czerkas Bartosz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565100"/>
            <a:ext cx="4032448" cy="5176268"/>
          </a:xfrm>
        </p:spPr>
      </p:pic>
      <p:sp>
        <p:nvSpPr>
          <p:cNvPr id="6" name="Symbol zastępczy zawartości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pl-PL" sz="3200" dirty="0" smtClean="0"/>
          </a:p>
          <a:p>
            <a:r>
              <a:rPr lang="pl-PL" sz="3200" dirty="0" smtClean="0"/>
              <a:t>Średnia:  </a:t>
            </a:r>
            <a:r>
              <a:rPr lang="pl-PL" dirty="0" smtClean="0"/>
              <a:t> </a:t>
            </a:r>
          </a:p>
          <a:p>
            <a:pPr algn="r">
              <a:buNone/>
            </a:pPr>
            <a:r>
              <a:rPr lang="pl-PL" sz="4000" dirty="0" smtClean="0"/>
              <a:t>4,81</a:t>
            </a:r>
          </a:p>
          <a:p>
            <a:pPr>
              <a:buNone/>
            </a:pPr>
            <a:endParaRPr lang="pl-PL" sz="4000" dirty="0" smtClean="0"/>
          </a:p>
          <a:p>
            <a:r>
              <a:rPr lang="pl-PL" sz="3200" dirty="0" smtClean="0"/>
              <a:t>Zachowanie:</a:t>
            </a:r>
          </a:p>
          <a:p>
            <a:pPr algn="r">
              <a:buNone/>
            </a:pPr>
            <a:r>
              <a:rPr lang="pl-PL" sz="3200" dirty="0" smtClean="0"/>
              <a:t>    </a:t>
            </a:r>
            <a:r>
              <a:rPr lang="pl-PL" sz="4000" dirty="0" smtClean="0"/>
              <a:t>wzorowe</a:t>
            </a:r>
            <a:endParaRPr lang="pl-PL" sz="3200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8" name="Picture 6" descr="6 b najlepsi"/>
          <p:cNvPicPr>
            <a:picLocks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71600" y="58738"/>
            <a:ext cx="6934200" cy="687546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72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72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83</TotalTime>
  <Words>152</Words>
  <Application>Microsoft Office PowerPoint</Application>
  <PresentationFormat>Pokaz na ekranie (4:3)</PresentationFormat>
  <Paragraphs>122</Paragraphs>
  <Slides>17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18" baseType="lpstr">
      <vt:lpstr>Metro</vt:lpstr>
      <vt:lpstr>Slajd 1</vt:lpstr>
      <vt:lpstr>Drobińska Julia</vt:lpstr>
      <vt:lpstr>Watermann Natalia</vt:lpstr>
      <vt:lpstr>Ozimek Adrianna</vt:lpstr>
      <vt:lpstr>Wysoszyński Janusz</vt:lpstr>
      <vt:lpstr>Jackowski Wiktor</vt:lpstr>
      <vt:lpstr>Sobczyk Maksym</vt:lpstr>
      <vt:lpstr>Puszcz Amanda</vt:lpstr>
      <vt:lpstr>Szoplik Oliwia</vt:lpstr>
      <vt:lpstr>Oraczyński Dawid</vt:lpstr>
      <vt:lpstr>Dolega Karolina</vt:lpstr>
      <vt:lpstr>Paradziński Dawid</vt:lpstr>
      <vt:lpstr>Męcik Dominika</vt:lpstr>
      <vt:lpstr>Mańka Weronika</vt:lpstr>
      <vt:lpstr>Sikorska Angelika</vt:lpstr>
      <vt:lpstr>Czerkas Bartosz</vt:lpstr>
      <vt:lpstr>Slajd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Czerkas Bartosz</dc:title>
  <dc:creator>Katarzyna Kazuba</dc:creator>
  <cp:lastModifiedBy>piotr</cp:lastModifiedBy>
  <cp:revision>19</cp:revision>
  <dcterms:created xsi:type="dcterms:W3CDTF">2012-06-19T19:26:31Z</dcterms:created>
  <dcterms:modified xsi:type="dcterms:W3CDTF">2014-06-17T08:36:10Z</dcterms:modified>
</cp:coreProperties>
</file>