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8" r:id="rId1"/>
  </p:sldMasterIdLst>
  <p:notesMasterIdLst>
    <p:notesMasterId r:id="rId24"/>
  </p:notesMasterIdLst>
  <p:sldIdLst>
    <p:sldId id="294" r:id="rId2"/>
    <p:sldId id="259" r:id="rId3"/>
    <p:sldId id="258" r:id="rId4"/>
    <p:sldId id="286" r:id="rId5"/>
    <p:sldId id="268" r:id="rId6"/>
    <p:sldId id="269" r:id="rId7"/>
    <p:sldId id="323" r:id="rId8"/>
    <p:sldId id="315" r:id="rId9"/>
    <p:sldId id="270" r:id="rId10"/>
    <p:sldId id="316" r:id="rId11"/>
    <p:sldId id="307" r:id="rId12"/>
    <p:sldId id="310" r:id="rId13"/>
    <p:sldId id="318" r:id="rId14"/>
    <p:sldId id="311" r:id="rId15"/>
    <p:sldId id="314" r:id="rId16"/>
    <p:sldId id="321" r:id="rId17"/>
    <p:sldId id="320" r:id="rId18"/>
    <p:sldId id="319" r:id="rId19"/>
    <p:sldId id="322" r:id="rId20"/>
    <p:sldId id="324" r:id="rId21"/>
    <p:sldId id="275" r:id="rId22"/>
    <p:sldId id="325" r:id="rId23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Bookman Old Style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FF0000"/>
    <a:srgbClr val="2941A5"/>
    <a:srgbClr val="488652"/>
    <a:srgbClr val="FFCC00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1250" autoAdjust="0"/>
    <p:restoredTop sz="94660"/>
  </p:normalViewPr>
  <p:slideViewPr>
    <p:cSldViewPr>
      <p:cViewPr varScale="1">
        <p:scale>
          <a:sx n="72" d="100"/>
          <a:sy n="72" d="100"/>
        </p:scale>
        <p:origin x="-83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5CBEEF-61DF-49C9-97A3-3BB16BEDB7C3}" type="datetimeFigureOut">
              <a:rPr lang="pl-PL"/>
              <a:pPr>
                <a:defRPr/>
              </a:pPr>
              <a:t>2015-06-23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044DD48-F4ED-4225-92E8-0CFADC5699B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96AC36-7D0E-49E9-88AB-6C7790AC51D0}" type="slidenum">
              <a:rPr lang="pl-PL"/>
              <a:pPr>
                <a:defRPr/>
              </a:pPr>
              <a:t>2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136202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3620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9471B8-B0C7-462F-9B56-F2D96071C09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FAB620-6358-462C-A605-899EBF9F6B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F105C9-A3FC-423B-8CD6-ED336D3781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CC28A-0134-4771-BEA3-0278FDE1B1DD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E6C4A-A7A9-4F42-B6C5-1D5B8D8B28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8474B-35B8-42B5-BE09-9C8EFDF436D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1EF988-EAC0-4BE6-B239-E6B193A292B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F36DC7-0890-4A9F-9DC4-E25D48BE8FA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C397C-33B3-4FA0-892A-B805914981C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F8BF61-7FD1-4D76-9B32-BE8B7D70D37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59CB8-DEB9-4CFF-9757-5E1FA7AC3B2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B8058-0BC9-4A84-82AE-A86B050781C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3415F-8039-476A-886C-24439D640BE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35171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172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173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174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175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176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5177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13517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35179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3518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3518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3518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BECC1897-A44D-4C16-A723-67035E11264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99" r:id="rId1"/>
    <p:sldLayoutId id="2147483987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16731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pl-PL" sz="4800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NAJLEPSI ABSOLWENCI</a:t>
            </a:r>
          </a:p>
          <a:p>
            <a:pPr algn="ctr">
              <a:buFont typeface="Wingdings" pitchFamily="2" charset="2"/>
              <a:buNone/>
            </a:pPr>
            <a:endParaRPr lang="pl-PL" sz="2800" dirty="0" smtClean="0"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pl-PL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SZKOŁY PODSTAWOWEJ NR 3</a:t>
            </a:r>
          </a:p>
          <a:p>
            <a:pPr algn="ctr">
              <a:buFont typeface="Wingdings" pitchFamily="2" charset="2"/>
              <a:buNone/>
            </a:pPr>
            <a:r>
              <a:rPr lang="pl-PL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im. POLSKICH OLIMPIJCZYKÓW</a:t>
            </a:r>
          </a:p>
          <a:p>
            <a:pPr algn="ctr">
              <a:buFont typeface="Wingdings" pitchFamily="2" charset="2"/>
              <a:buNone/>
            </a:pPr>
            <a:endParaRPr lang="pl-PL" sz="1000" dirty="0" smtClean="0"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pl-PL" sz="28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w NOWOGARDZIE</a:t>
            </a:r>
          </a:p>
          <a:p>
            <a:pPr algn="ctr">
              <a:buFont typeface="Wingdings" pitchFamily="2" charset="2"/>
              <a:buNone/>
            </a:pPr>
            <a:r>
              <a:rPr lang="pl-PL" sz="28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ROK SZKOLNY 2014/2015</a:t>
            </a: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pl-PL" sz="24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NOWOGARD 25 czerwca 2015r.</a:t>
            </a: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</p:txBody>
      </p:sp>
      <p:pic>
        <p:nvPicPr>
          <p:cNvPr id="3075" name="Picture 3" descr="C:\Users\piotr\Desktop\Firma sp3\nowe log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4214818"/>
            <a:ext cx="158516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500043"/>
            <a:ext cx="4038600" cy="565945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err="1" smtClean="0">
                <a:latin typeface="Cambria" pitchFamily="18" charset="0"/>
                <a:ea typeface="Batang" pitchFamily="18" charset="-127"/>
                <a:cs typeface="Angsana New" pitchFamily="18" charset="-34"/>
              </a:rPr>
              <a:t>Olkowska</a:t>
            </a:r>
            <a:r>
              <a:rPr lang="pl-PL" sz="6600" b="1" dirty="0" smtClean="0">
                <a:latin typeface="Cambria" pitchFamily="18" charset="0"/>
                <a:ea typeface="Batang" pitchFamily="18" charset="-127"/>
                <a:cs typeface="Angsana New" pitchFamily="18" charset="-34"/>
              </a:rPr>
              <a:t> Sara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4800" b="1" dirty="0" smtClean="0">
              <a:latin typeface="MS PGothic" pitchFamily="34" charset="-128"/>
              <a:ea typeface="MS PGothic" pitchFamily="34" charset="-128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  <a:ea typeface="MS PGothic" pitchFamily="34" charset="-128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  <a:ea typeface="MS PGothic" pitchFamily="34" charset="-128"/>
              </a:rPr>
              <a:t>. ocen: 5,45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dirty="0" smtClean="0"/>
          </a:p>
        </p:txBody>
      </p:sp>
      <p:pic>
        <p:nvPicPr>
          <p:cNvPr id="5125" name="Picture 5" descr="C:\Users\PC\Desktop\zdjęcia 6b\11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00042"/>
            <a:ext cx="4463482" cy="583324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500042"/>
            <a:ext cx="3929090" cy="607223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pl-PL" sz="5400" b="1" dirty="0" err="1" smtClean="0">
                <a:latin typeface="Cambria" pitchFamily="18" charset="0"/>
                <a:ea typeface="MS PGothic" pitchFamily="34" charset="-128"/>
              </a:rPr>
              <a:t>Bojanowicz</a:t>
            </a:r>
            <a:endParaRPr lang="pl-PL" sz="5400" b="1" dirty="0" smtClean="0">
              <a:latin typeface="Cambria" pitchFamily="18" charset="0"/>
              <a:ea typeface="MS PGothic" pitchFamily="34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pl-PL" sz="5400" b="1" dirty="0" smtClean="0">
                <a:latin typeface="Cambria" pitchFamily="18" charset="0"/>
                <a:ea typeface="MS PGothic" pitchFamily="34" charset="-128"/>
              </a:rPr>
              <a:t>Izabela</a:t>
            </a:r>
          </a:p>
          <a:p>
            <a:pPr eaLnBrk="1" hangingPunct="1">
              <a:buFont typeface="Wingdings" pitchFamily="2" charset="2"/>
              <a:buNone/>
            </a:pPr>
            <a:endParaRPr lang="pl-PL" sz="4800" b="1" dirty="0" smtClean="0">
              <a:latin typeface="MS PGothic" pitchFamily="34" charset="-128"/>
              <a:ea typeface="MS PGothic" pitchFamily="34" charset="-128"/>
            </a:endParaRPr>
          </a:p>
          <a:p>
            <a:pPr algn="ctr" eaLnBrk="1" hangingPunct="1">
              <a:buFont typeface="Wingdings" pitchFamily="2" charset="2"/>
              <a:buNone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  <a:ea typeface="MS PGothic" pitchFamily="34" charset="-128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  <a:ea typeface="MS PGothic" pitchFamily="34" charset="-128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  <a:ea typeface="MS PGothic" pitchFamily="34" charset="-128"/>
              </a:rPr>
              <a:t>. ocen: 5,36</a:t>
            </a:r>
          </a:p>
          <a:p>
            <a:pPr algn="ctr" eaLnBrk="1" hangingPunct="1">
              <a:buFont typeface="Wingdings" pitchFamily="2" charset="2"/>
              <a:buNone/>
            </a:pPr>
            <a:endParaRPr lang="pl-PL" sz="2400" b="1" dirty="0" smtClean="0">
              <a:solidFill>
                <a:srgbClr val="2B2BFE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pl-PL" sz="2800" dirty="0" smtClean="0"/>
          </a:p>
        </p:txBody>
      </p:sp>
      <p:pic>
        <p:nvPicPr>
          <p:cNvPr id="4101" name="Picture 5" descr="C:\Users\PC\Desktop\zdjęcia 6b\7 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6497" y="500042"/>
            <a:ext cx="4754860" cy="609156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428604"/>
            <a:ext cx="4038600" cy="614366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000" b="1" dirty="0" smtClean="0">
                <a:effectLst/>
                <a:latin typeface="Cambria" pitchFamily="18" charset="0"/>
                <a:ea typeface="MS PGothic" pitchFamily="34" charset="-128"/>
              </a:rPr>
              <a:t>Oślizło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000" b="1" dirty="0" smtClean="0">
                <a:effectLst/>
                <a:latin typeface="Cambria" pitchFamily="18" charset="0"/>
                <a:ea typeface="MS PGothic" pitchFamily="34" charset="-128"/>
              </a:rPr>
              <a:t>Malwina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S PGothic" pitchFamily="34" charset="-128"/>
              <a:ea typeface="MS PGothic" pitchFamily="34" charset="-128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pl-PL" sz="2400" b="1" dirty="0" smtClean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  <a:ea typeface="MS PGothic" pitchFamily="34" charset="-128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  <a:ea typeface="MS PGothic" pitchFamily="34" charset="-128"/>
              </a:rPr>
              <a:t>. ocen: 5,36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dirty="0" smtClean="0"/>
          </a:p>
        </p:txBody>
      </p:sp>
      <p:pic>
        <p:nvPicPr>
          <p:cNvPr id="6149" name="Picture 5" descr="C:\Users\PC\Desktop\zdjęcia 6b\14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7" y="428604"/>
            <a:ext cx="4660173" cy="614366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285720" y="500042"/>
            <a:ext cx="3857652" cy="5929354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smtClean="0">
                <a:latin typeface="Bookman Old Style" pitchFamily="18" charset="0"/>
              </a:rPr>
              <a:t> </a:t>
            </a:r>
            <a:r>
              <a:rPr lang="pl-PL" sz="6600" b="1" dirty="0" smtClean="0">
                <a:latin typeface="Cambria" pitchFamily="18" charset="0"/>
              </a:rPr>
              <a:t>Rączka Mateusz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4400" b="1" dirty="0" smtClean="0"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5,36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dirty="0" smtClean="0"/>
          </a:p>
        </p:txBody>
      </p:sp>
      <p:pic>
        <p:nvPicPr>
          <p:cNvPr id="7173" name="Picture 5" descr="C:\Users\PC\Desktop\zdjęcia 6b\19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500042"/>
            <a:ext cx="4561906" cy="5938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4038600" cy="6215106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err="1" smtClean="0">
                <a:latin typeface="Cambria" pitchFamily="18" charset="0"/>
              </a:rPr>
              <a:t>Kucal</a:t>
            </a:r>
            <a:r>
              <a:rPr lang="pl-PL" sz="6600" b="1" dirty="0" smtClean="0">
                <a:latin typeface="Cambria" pitchFamily="18" charset="0"/>
              </a:rPr>
              <a:t>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Hanna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5,27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   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     </a:t>
            </a:r>
          </a:p>
        </p:txBody>
      </p:sp>
      <p:pic>
        <p:nvPicPr>
          <p:cNvPr id="8197" name="Picture 5" descr="C:\Users\PC\Desktop\zdjęcia 6b\16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85728"/>
            <a:ext cx="4590087" cy="62523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4214842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000" b="1" dirty="0" smtClean="0">
                <a:latin typeface="Cambria" pitchFamily="18" charset="0"/>
              </a:rPr>
              <a:t>Perełka Weronika</a:t>
            </a:r>
            <a:endParaRPr lang="pl-PL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5,27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5298" name="Picture 2" descr="C:\Users\PC\Desktop\zdjęcia 6b\12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428604"/>
            <a:ext cx="4500594" cy="62491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3929090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err="1" smtClean="0">
                <a:latin typeface="Cambria" pitchFamily="18" charset="0"/>
              </a:rPr>
              <a:t>Dęga</a:t>
            </a:r>
            <a:r>
              <a:rPr lang="pl-PL" sz="6600" b="1" dirty="0" smtClean="0">
                <a:latin typeface="Cambria" pitchFamily="18" charset="0"/>
              </a:rPr>
              <a:t> Dominik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5,18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5058" name="Picture 2" descr="C:\Users\PC\Desktop\zdjęcia 6b\8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85728"/>
            <a:ext cx="4616745" cy="63536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357166"/>
            <a:ext cx="3929090" cy="607223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Koko Szymon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5,18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9221" name="Picture 5" descr="C:\Users\PC\Desktop\zdjęcia 6a\1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57166"/>
            <a:ext cx="4686876" cy="606676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14290"/>
            <a:ext cx="3929090" cy="6500858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Paś 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Julita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5,18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6082" name="Picture 2" descr="C:\Users\PC\Desktop\zdjęcia 6b\17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7207" y="214291"/>
            <a:ext cx="4610748" cy="635798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3929090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Żak Kacper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1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5,18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4034" name="Picture 2" descr="C:\Users\PC\Desktop\zdjęcia 6a\3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2684" y="307301"/>
            <a:ext cx="4685596" cy="63208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4143404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Kubowicz Julia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5,09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7106" name="Picture 2" descr="C:\Users\PC\Desktop\zdjęcia 6b\6 0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7" y="285729"/>
            <a:ext cx="4500593" cy="623472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3929090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err="1" smtClean="0">
                <a:latin typeface="Cambria" pitchFamily="18" charset="0"/>
              </a:rPr>
              <a:t>Łokaj</a:t>
            </a:r>
            <a:r>
              <a:rPr lang="pl-PL" sz="6600" b="1" dirty="0" smtClean="0">
                <a:latin typeface="Cambria" pitchFamily="18" charset="0"/>
              </a:rPr>
              <a:t> Jakub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5,09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0178" name="Picture 2" descr="C:\Users\PC\Desktop\zdjęcia 6b\5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6680" y="300040"/>
            <a:ext cx="4863039" cy="62722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3929090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smtClean="0">
                <a:latin typeface="Cambria" pitchFamily="18" charset="0"/>
              </a:rPr>
              <a:t>Jasińska Zuzanna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5,0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8130" name="Picture 2" descr="C:\Users\PC\Desktop\zdjęcia 6a\4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3402" y="285728"/>
            <a:ext cx="4801828" cy="62419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42844" y="500042"/>
            <a:ext cx="4286280" cy="600079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000" b="1" dirty="0" err="1" smtClean="0">
                <a:latin typeface="Cambria" pitchFamily="18" charset="0"/>
              </a:rPr>
              <a:t>Torzewski</a:t>
            </a:r>
            <a:r>
              <a:rPr lang="pl-PL" sz="6000" b="1" dirty="0" smtClean="0">
                <a:latin typeface="Cambria" pitchFamily="18" charset="0"/>
              </a:rPr>
              <a:t> Kacper</a:t>
            </a:r>
            <a:endParaRPr lang="pl-PL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pl-PL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5,0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49154" name="Picture 2" descr="C:\Users\PC\Desktop\zdjęcia 6a\2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3484" y="500043"/>
            <a:ext cx="4459410" cy="60445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357166"/>
            <a:ext cx="3929090" cy="6286544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600" b="1" dirty="0" err="1" smtClean="0">
                <a:latin typeface="Cambria" pitchFamily="18" charset="0"/>
              </a:rPr>
              <a:t>Labocha</a:t>
            </a:r>
            <a:r>
              <a:rPr lang="pl-PL" sz="6600" b="1" dirty="0" smtClean="0">
                <a:latin typeface="Cambria" pitchFamily="18" charset="0"/>
              </a:rPr>
              <a:t> Amelia</a:t>
            </a:r>
            <a:endParaRPr lang="pl-PL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4,9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1202" name="Picture 2" descr="C:\Users\PC\Desktop\zdjęcia 6b\15 001 (2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8322" y="357165"/>
            <a:ext cx="4659958" cy="625905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4286280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000" b="1" dirty="0" err="1" smtClean="0">
                <a:latin typeface="Cambria" pitchFamily="18" charset="0"/>
              </a:rPr>
              <a:t>Matela</a:t>
            </a:r>
            <a:r>
              <a:rPr lang="pl-PL" sz="6000" b="1" dirty="0" smtClean="0">
                <a:latin typeface="Cambria" pitchFamily="18" charset="0"/>
              </a:rPr>
              <a:t> Sebastian</a:t>
            </a:r>
            <a:endParaRPr lang="pl-PL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4,9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2226" name="Picture 2" descr="C:\Users\PC\Desktop\zdjęcia 6b\13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57686" y="285728"/>
            <a:ext cx="4573287" cy="62865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4572032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endParaRPr lang="pl-PL" sz="4800" b="1" dirty="0" smtClean="0">
              <a:latin typeface="Cambria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800" b="1" dirty="0" smtClean="0">
                <a:latin typeface="Cambria" pitchFamily="18" charset="0"/>
              </a:rPr>
              <a:t>Wojciechowska Amelia</a:t>
            </a:r>
            <a:endParaRPr lang="pl-PL" sz="4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4,9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3250" name="Picture 2" descr="C:\Users\PC\Desktop\zdjęcia 6b\9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571480"/>
            <a:ext cx="4273851" cy="607223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3929090" cy="635798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6000" b="1" dirty="0" smtClean="0">
                <a:latin typeface="Cambria" pitchFamily="18" charset="0"/>
              </a:rPr>
              <a:t>Gorczyca Laura</a:t>
            </a:r>
            <a:endParaRPr lang="pl-PL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defRPr/>
            </a:pPr>
            <a:endParaRPr lang="pl-PL" sz="5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4,81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4275" name="Picture 3" descr="C:\Users\PC\Desktop\zdjęcia 6b\10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57166"/>
            <a:ext cx="4641064" cy="62915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85728"/>
            <a:ext cx="3929090" cy="6357982"/>
          </a:xfrm>
        </p:spPr>
        <p:txBody>
          <a:bodyPr/>
          <a:lstStyle/>
          <a:p>
            <a:pPr eaLnBrk="1" hangingPunct="1">
              <a:buNone/>
              <a:defRPr/>
            </a:pPr>
            <a:r>
              <a:rPr lang="pl-PL" sz="6000" b="1" dirty="0" err="1" smtClean="0">
                <a:latin typeface="Cambria" pitchFamily="18" charset="0"/>
              </a:rPr>
              <a:t>Terefeńko</a:t>
            </a:r>
            <a:r>
              <a:rPr lang="pl-PL" sz="6000" b="1" dirty="0" smtClean="0">
                <a:latin typeface="Cambria" pitchFamily="18" charset="0"/>
              </a:rPr>
              <a:t> Szymon</a:t>
            </a:r>
            <a:endParaRPr lang="pl-PL" sz="60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endParaRPr lang="pl-PL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pl-PL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Cambria" pitchFamily="18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pl-PL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śr</a:t>
            </a:r>
            <a:r>
              <a:rPr lang="pl-PL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Cambria" pitchFamily="18" charset="0"/>
              </a:rPr>
              <a:t>. ocen: 4,81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pl-PL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pl-PL" sz="2400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  </a:t>
            </a:r>
            <a:endParaRPr lang="pl-PL" sz="2400" b="1" dirty="0" smtClean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FFFFFF"/>
                </a:outerShdw>
              </a:effectLst>
              <a:latin typeface="Bookman Old Style" pitchFamily="18" charset="0"/>
            </a:endParaRPr>
          </a:p>
        </p:txBody>
      </p:sp>
      <p:pic>
        <p:nvPicPr>
          <p:cNvPr id="54274" name="Picture 2" descr="C:\Users\PC\Desktop\zdjęcia 6b\18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9940" y="357166"/>
            <a:ext cx="4774532" cy="621510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8" name="Picture 6" descr="6 b najlepsi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765175"/>
            <a:ext cx="5375275" cy="5327650"/>
          </a:xfr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72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457200" y="277813"/>
            <a:ext cx="8472518" cy="516731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pl-PL" sz="4800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NAJLEPSI ABSOLWENCI</a:t>
            </a:r>
          </a:p>
          <a:p>
            <a:pPr algn="ctr">
              <a:buFont typeface="Wingdings" pitchFamily="2" charset="2"/>
              <a:buNone/>
            </a:pPr>
            <a:endParaRPr lang="pl-PL" sz="2800" dirty="0" smtClean="0"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pl-PL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SZKOŁY PODSTAWOWEJ NR 3</a:t>
            </a:r>
          </a:p>
          <a:p>
            <a:pPr algn="ctr">
              <a:buFont typeface="Wingdings" pitchFamily="2" charset="2"/>
              <a:buNone/>
            </a:pPr>
            <a:r>
              <a:rPr lang="pl-PL" b="1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im. POLSKICH OLIMPIJCZYKÓW</a:t>
            </a:r>
          </a:p>
          <a:p>
            <a:pPr algn="ctr">
              <a:buFont typeface="Wingdings" pitchFamily="2" charset="2"/>
              <a:buNone/>
            </a:pPr>
            <a:endParaRPr lang="pl-PL" sz="1000" dirty="0" smtClean="0">
              <a:latin typeface="Times New Roman" pitchFamily="18" charset="0"/>
              <a:ea typeface="MS PGothic" pitchFamily="34" charset="-128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pl-PL" sz="28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w NOWOGARDZIE</a:t>
            </a:r>
          </a:p>
          <a:p>
            <a:pPr algn="ctr">
              <a:buFont typeface="Wingdings" pitchFamily="2" charset="2"/>
              <a:buNone/>
            </a:pPr>
            <a:r>
              <a:rPr lang="pl-PL" sz="28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ROK SZKOLNY 2014/2015</a:t>
            </a: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sz="1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pl-PL" sz="24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      NOWOGARD </a:t>
            </a:r>
            <a:r>
              <a:rPr lang="pl-PL" sz="2400" dirty="0" smtClean="0">
                <a:latin typeface="Times New Roman" pitchFamily="18" charset="0"/>
                <a:ea typeface="MS PGothic" pitchFamily="34" charset="-128"/>
                <a:cs typeface="Times New Roman" pitchFamily="18" charset="0"/>
              </a:rPr>
              <a:t>25 czerwca 2015r.</a:t>
            </a: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  <a:p>
            <a:pPr algn="ctr">
              <a:buFont typeface="Wingdings" pitchFamily="2" charset="2"/>
              <a:buNone/>
            </a:pPr>
            <a:endParaRPr lang="pl-PL" dirty="0" smtClean="0">
              <a:latin typeface="AR CENA" pitchFamily="2" charset="0"/>
            </a:endParaRPr>
          </a:p>
        </p:txBody>
      </p:sp>
      <p:pic>
        <p:nvPicPr>
          <p:cNvPr id="3075" name="Picture 3" descr="C:\Users\piotr\Desktop\Firma sp3\nowe log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306" y="4214818"/>
            <a:ext cx="1585165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bita">
  <a:themeElements>
    <a:clrScheme name="Orbita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ookman Old Style" pitchFamily="18" charset="0"/>
          </a:defRPr>
        </a:defPPr>
      </a:lstStyle>
    </a:lnDef>
  </a:objectDefaults>
  <a:extraClrSchemeLst>
    <a:extraClrScheme>
      <a:clrScheme name="Orbita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a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a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768</TotalTime>
  <Words>198</Words>
  <Application>Microsoft Office PowerPoint</Application>
  <PresentationFormat>Pokaz na ekranie (4:3)</PresentationFormat>
  <Paragraphs>141</Paragraphs>
  <Slides>22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Orbita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zagorski</dc:creator>
  <cp:lastModifiedBy>PC</cp:lastModifiedBy>
  <cp:revision>74</cp:revision>
  <dcterms:created xsi:type="dcterms:W3CDTF">2008-06-16T18:53:06Z</dcterms:created>
  <dcterms:modified xsi:type="dcterms:W3CDTF">2015-06-23T21:13:24Z</dcterms:modified>
</cp:coreProperties>
</file>